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drawingml.chart+xml" PartName="/ppt/charts/char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firstSlideNum="2" strictFirstAndLastChars="0" saveSubsetFonts="1">
  <p:sldMasterIdLst>
    <p:sldMasterId id="2147483648" r:id="rId4"/>
    <p:sldMasterId id="214748365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6858000" cx="12192000"/>
  <p:notesSz cx="6858000" cy="9144000"/>
  <p:embeddedFontLst>
    <p:embeddedFont>
      <p:font typeface="Lato"/>
      <p:regular r:id="rId26"/>
      <p:bold r:id="rId27"/>
      <p:italic r:id="rId28"/>
      <p:boldItalic r:id="rId29"/>
    </p:embeddedFont>
    <p:embeddedFont>
      <p:font typeface="Lato Light"/>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4" roundtripDataSignature="AMtx7mi897XHqbCGtP4AFzd0FpTHGd2rJ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Lato-regular.fntdata"/><Relationship Id="rId25" Type="http://schemas.openxmlformats.org/officeDocument/2006/relationships/slide" Target="slides/slide19.xml"/><Relationship Id="rId28" Type="http://schemas.openxmlformats.org/officeDocument/2006/relationships/font" Target="fonts/Lato-italic.fntdata"/><Relationship Id="rId27" Type="http://schemas.openxmlformats.org/officeDocument/2006/relationships/font" Target="fonts/Lato-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Lato-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LatoLight-bold.fntdata"/><Relationship Id="rId30" Type="http://schemas.openxmlformats.org/officeDocument/2006/relationships/font" Target="fonts/LatoLight-regular.fntdata"/><Relationship Id="rId11" Type="http://schemas.openxmlformats.org/officeDocument/2006/relationships/slide" Target="slides/slide5.xml"/><Relationship Id="rId33" Type="http://schemas.openxmlformats.org/officeDocument/2006/relationships/font" Target="fonts/LatoLight-boldItalic.fntdata"/><Relationship Id="rId10" Type="http://schemas.openxmlformats.org/officeDocument/2006/relationships/slide" Target="slides/slide4.xml"/><Relationship Id="rId32" Type="http://schemas.openxmlformats.org/officeDocument/2006/relationships/font" Target="fonts/LatoLight-italic.fntdata"/><Relationship Id="rId13" Type="http://schemas.openxmlformats.org/officeDocument/2006/relationships/slide" Target="slides/slide7.xml"/><Relationship Id="rId12" Type="http://schemas.openxmlformats.org/officeDocument/2006/relationships/slide" Target="slides/slide6.xml"/><Relationship Id="rId34" Type="http://customschemas.google.com/relationships/presentationmetadata" Target="meta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D732-974C-A687-62C17622AA24}"/>
              </c:ext>
            </c:extLst>
          </c:dPt>
          <c:dPt>
            <c:idx val="1"/>
            <c:bubble3D val="0"/>
            <c:spPr>
              <a:solidFill>
                <a:schemeClr val="accent1">
                  <a:alpha val="21000"/>
                </a:schemeClr>
              </a:solidFill>
              <a:ln w="19050">
                <a:noFill/>
              </a:ln>
              <a:effectLst/>
            </c:spPr>
            <c:extLst>
              <c:ext xmlns:c16="http://schemas.microsoft.com/office/drawing/2014/chart" uri="{C3380CC4-5D6E-409C-BE32-E72D297353CC}">
                <c16:uniqueId val="{00000003-D732-974C-A687-62C17622AA24}"/>
              </c:ext>
            </c:extLst>
          </c:dPt>
          <c:cat>
            <c:numRef>
              <c:f>Sheet1!$A$2:$A$3</c:f>
              <c:numCache>
                <c:formatCode>General</c:formatCode>
                <c:ptCount val="2"/>
                <c:pt idx="0">
                  <c:v>1</c:v>
                </c:pt>
                <c:pt idx="1">
                  <c:v>2</c:v>
                </c:pt>
              </c:numCache>
            </c:num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D732-974C-A687-62C17622AA24}"/>
            </c:ext>
          </c:extLst>
        </c:ser>
        <c:dLbls>
          <c:showLegendKey val="0"/>
          <c:showVal val="0"/>
          <c:showCatName val="0"/>
          <c:showSerName val="0"/>
          <c:showPercent val="0"/>
          <c:showBubbleSize val="0"/>
          <c:showLeaderLines val="1"/>
        </c:dLbls>
        <c:firstSliceAng val="0"/>
        <c:holeSize val="78"/>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Lato"/>
                <a:ea typeface="Lato"/>
                <a:cs typeface="Lato"/>
                <a:sym typeface="Lato"/>
              </a:rPr>
              <a:t>‹#›</a:t>
            </a:fld>
            <a:endParaRPr b="0" i="0" sz="1200" u="none" cap="none" strike="noStrike">
              <a:solidFill>
                <a:schemeClr val="dk1"/>
              </a:solidFill>
              <a:latin typeface="Lato"/>
              <a:ea typeface="Lato"/>
              <a:cs typeface="Lato"/>
              <a:sym typeface="Lato"/>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Google Shape;29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94" name="Google Shape;29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sz="1200">
                <a:solidFill>
                  <a:schemeClr val="dk1"/>
                </a:solidFill>
              </a:rPr>
              <a:t>‹#›</a:t>
            </a:fld>
            <a:endParaRPr sz="1200">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3" name="Google Shape;363;p6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latin typeface="Lato"/>
              <a:ea typeface="Lato"/>
              <a:cs typeface="Lato"/>
              <a:sym typeface="Lato"/>
            </a:endParaRPr>
          </a:p>
        </p:txBody>
      </p:sp>
      <p:sp>
        <p:nvSpPr>
          <p:cNvPr id="364" name="Google Shape;364;p6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3" name="Google Shape;373;p6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latin typeface="Lato"/>
              <a:ea typeface="Lato"/>
              <a:cs typeface="Lato"/>
              <a:sym typeface="Lato"/>
            </a:endParaRPr>
          </a:p>
        </p:txBody>
      </p:sp>
      <p:sp>
        <p:nvSpPr>
          <p:cNvPr id="374" name="Google Shape;374;p6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4" name="Google Shape;384;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latin typeface="Lato"/>
              <a:ea typeface="Lato"/>
              <a:cs typeface="Lato"/>
              <a:sym typeface="Lato"/>
            </a:endParaRPr>
          </a:p>
        </p:txBody>
      </p:sp>
      <p:sp>
        <p:nvSpPr>
          <p:cNvPr id="385" name="Google Shape;385;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sz="1200">
                <a:solidFill>
                  <a:schemeClr val="dk1"/>
                </a:solidFill>
              </a:rPr>
              <a:t>‹#›</a:t>
            </a:fld>
            <a:endParaRPr sz="1200">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0" name="Google Shape;400;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latin typeface="Lato"/>
              <a:ea typeface="Lato"/>
              <a:cs typeface="Lato"/>
              <a:sym typeface="Lato"/>
            </a:endParaRPr>
          </a:p>
        </p:txBody>
      </p:sp>
      <p:sp>
        <p:nvSpPr>
          <p:cNvPr id="401" name="Google Shape;401;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sz="1200">
                <a:solidFill>
                  <a:schemeClr val="dk1"/>
                </a:solidFill>
              </a:rPr>
              <a:t>‹#›</a:t>
            </a:fld>
            <a:endParaRPr sz="120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5" name="Google Shape;415;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latin typeface="Lato"/>
              <a:ea typeface="Lato"/>
              <a:cs typeface="Lato"/>
              <a:sym typeface="Lato"/>
            </a:endParaRPr>
          </a:p>
        </p:txBody>
      </p:sp>
      <p:sp>
        <p:nvSpPr>
          <p:cNvPr id="416" name="Google Shape;416;p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sz="1200">
                <a:solidFill>
                  <a:schemeClr val="dk1"/>
                </a:solidFill>
              </a:rPr>
              <a:t>‹#›</a:t>
            </a:fld>
            <a:endParaRPr sz="120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1" name="Google Shape;431;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latin typeface="Lato"/>
              <a:ea typeface="Lato"/>
              <a:cs typeface="Lato"/>
              <a:sym typeface="Lato"/>
            </a:endParaRPr>
          </a:p>
        </p:txBody>
      </p:sp>
      <p:sp>
        <p:nvSpPr>
          <p:cNvPr id="432" name="Google Shape;432;p4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sz="1200">
                <a:solidFill>
                  <a:schemeClr val="dk1"/>
                </a:solidFill>
              </a:rPr>
              <a:t>‹#›</a:t>
            </a:fld>
            <a:endParaRPr sz="1200">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Lato"/>
              <a:ea typeface="Lato"/>
              <a:cs typeface="Lato"/>
              <a:sym typeface="Lato"/>
            </a:endParaRPr>
          </a:p>
        </p:txBody>
      </p:sp>
      <p:sp>
        <p:nvSpPr>
          <p:cNvPr id="447" name="Google Shape;44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2" name="Google Shape;452;p6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latin typeface="Lato"/>
              <a:ea typeface="Lato"/>
              <a:cs typeface="Lato"/>
              <a:sym typeface="Lato"/>
            </a:endParaRPr>
          </a:p>
        </p:txBody>
      </p:sp>
      <p:sp>
        <p:nvSpPr>
          <p:cNvPr id="453" name="Google Shape;453;p6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3" name="Google Shape;463;p6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464" name="Google Shape;464;p6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sz="1200">
                <a:solidFill>
                  <a:schemeClr val="dk1"/>
                </a:solidFill>
              </a:rPr>
              <a:t>‹#›</a:t>
            </a:fld>
            <a:endParaRPr sz="1200">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311ff6a4261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311ff6a4261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9" name="Google Shape;479;g311ff6a4261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0" name="Google Shape;30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Lato"/>
              <a:ea typeface="Lato"/>
              <a:cs typeface="Lato"/>
              <a:sym typeface="Lato"/>
            </a:endParaRPr>
          </a:p>
        </p:txBody>
      </p:sp>
      <p:sp>
        <p:nvSpPr>
          <p:cNvPr id="307" name="Google Shape;30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3917b90927_0_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 name="Google Shape;313;g23917b90927_0_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Lato"/>
              <a:ea typeface="Lato"/>
              <a:cs typeface="Lato"/>
              <a:sym typeface="Lato"/>
            </a:endParaRPr>
          </a:p>
        </p:txBody>
      </p:sp>
      <p:sp>
        <p:nvSpPr>
          <p:cNvPr id="314" name="Google Shape;314;g23917b90927_0_5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3" name="Google Shape;32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Lato"/>
              <a:ea typeface="Lato"/>
              <a:cs typeface="Lato"/>
              <a:sym typeface="Lato"/>
            </a:endParaRPr>
          </a:p>
        </p:txBody>
      </p:sp>
      <p:sp>
        <p:nvSpPr>
          <p:cNvPr id="333" name="Google Shape;33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Lato"/>
              <a:ea typeface="Lato"/>
              <a:cs typeface="Lato"/>
              <a:sym typeface="Lato"/>
            </a:endParaRPr>
          </a:p>
        </p:txBody>
      </p:sp>
      <p:sp>
        <p:nvSpPr>
          <p:cNvPr id="340" name="Google Shape;340;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375936f702_1_8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7" name="Google Shape;357;g2375936f702_1_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png"/><Relationship Id="rId3"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3.png"/><Relationship Id="rId4" Type="http://schemas.openxmlformats.org/officeDocument/2006/relationships/image" Target="../media/image12.png"/><Relationship Id="rId11" Type="http://schemas.openxmlformats.org/officeDocument/2006/relationships/image" Target="../media/image18.png"/><Relationship Id="rId10" Type="http://schemas.openxmlformats.org/officeDocument/2006/relationships/image" Target="../media/image16.png"/><Relationship Id="rId9" Type="http://schemas.openxmlformats.org/officeDocument/2006/relationships/image" Target="../media/image15.png"/><Relationship Id="rId5" Type="http://schemas.openxmlformats.org/officeDocument/2006/relationships/image" Target="../media/image19.png"/><Relationship Id="rId6" Type="http://schemas.openxmlformats.org/officeDocument/2006/relationships/image" Target="../media/image17.png"/><Relationship Id="rId7" Type="http://schemas.openxmlformats.org/officeDocument/2006/relationships/chart" Target="../charts/chart1.xml"/><Relationship Id="rId8" Type="http://schemas.openxmlformats.org/officeDocument/2006/relationships/image" Target="../media/image1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png"/><Relationship Id="rId3"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black with Illustration">
  <p:cSld name="Cover black with Illustration">
    <p:bg>
      <p:bgPr>
        <a:solidFill>
          <a:schemeClr val="dk2"/>
        </a:solidFill>
      </p:bgPr>
    </p:bg>
    <p:spTree>
      <p:nvGrpSpPr>
        <p:cNvPr id="10" name="Shape 10"/>
        <p:cNvGrpSpPr/>
        <p:nvPr/>
      </p:nvGrpSpPr>
      <p:grpSpPr>
        <a:xfrm>
          <a:off x="0" y="0"/>
          <a:ext cx="0" cy="0"/>
          <a:chOff x="0" y="0"/>
          <a:chExt cx="0" cy="0"/>
        </a:xfrm>
      </p:grpSpPr>
      <p:pic>
        <p:nvPicPr>
          <p:cNvPr id="11" name="Google Shape;11;p81"/>
          <p:cNvPicPr preferRelativeResize="0"/>
          <p:nvPr/>
        </p:nvPicPr>
        <p:blipFill rotWithShape="1">
          <a:blip r:embed="rId2">
            <a:alphaModFix/>
          </a:blip>
          <a:srcRect b="0" l="0" r="0" t="0"/>
          <a:stretch/>
        </p:blipFill>
        <p:spPr>
          <a:xfrm>
            <a:off x="1721120" y="2855290"/>
            <a:ext cx="9861937" cy="3598456"/>
          </a:xfrm>
          <a:prstGeom prst="rect">
            <a:avLst/>
          </a:prstGeom>
          <a:noFill/>
          <a:ln>
            <a:noFill/>
          </a:ln>
        </p:spPr>
      </p:pic>
      <p:pic>
        <p:nvPicPr>
          <p:cNvPr id="12" name="Google Shape;12;p81"/>
          <p:cNvPicPr preferRelativeResize="0"/>
          <p:nvPr/>
        </p:nvPicPr>
        <p:blipFill rotWithShape="1">
          <a:blip r:embed="rId3">
            <a:alphaModFix/>
          </a:blip>
          <a:srcRect b="0" l="0" r="0" t="0"/>
          <a:stretch/>
        </p:blipFill>
        <p:spPr>
          <a:xfrm>
            <a:off x="568325" y="584269"/>
            <a:ext cx="2371725" cy="462025"/>
          </a:xfrm>
          <a:prstGeom prst="rect">
            <a:avLst/>
          </a:prstGeom>
          <a:noFill/>
          <a:ln>
            <a:noFill/>
          </a:ln>
        </p:spPr>
      </p:pic>
      <p:sp>
        <p:nvSpPr>
          <p:cNvPr id="13" name="Google Shape;13;p81"/>
          <p:cNvSpPr txBox="1"/>
          <p:nvPr>
            <p:ph type="title"/>
          </p:nvPr>
        </p:nvSpPr>
        <p:spPr>
          <a:xfrm>
            <a:off x="526549" y="2614593"/>
            <a:ext cx="4612718" cy="95406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2800" u="none" cap="none" strike="noStrike">
                <a:solidFill>
                  <a:schemeClr val="lt1"/>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white text 5">
  <p:cSld name="Page white text 5">
    <p:spTree>
      <p:nvGrpSpPr>
        <p:cNvPr id="48" name="Shape 48"/>
        <p:cNvGrpSpPr/>
        <p:nvPr/>
      </p:nvGrpSpPr>
      <p:grpSpPr>
        <a:xfrm>
          <a:off x="0" y="0"/>
          <a:ext cx="0" cy="0"/>
          <a:chOff x="0" y="0"/>
          <a:chExt cx="0" cy="0"/>
        </a:xfrm>
      </p:grpSpPr>
      <p:pic>
        <p:nvPicPr>
          <p:cNvPr id="49" name="Google Shape;49;p99"/>
          <p:cNvPicPr preferRelativeResize="0"/>
          <p:nvPr/>
        </p:nvPicPr>
        <p:blipFill rotWithShape="1">
          <a:blip r:embed="rId2">
            <a:alphaModFix/>
          </a:blip>
          <a:srcRect b="0" l="0" r="0" t="0"/>
          <a:stretch/>
        </p:blipFill>
        <p:spPr>
          <a:xfrm>
            <a:off x="11472027" y="328332"/>
            <a:ext cx="326167" cy="250665"/>
          </a:xfrm>
          <a:prstGeom prst="rect">
            <a:avLst/>
          </a:prstGeom>
          <a:noFill/>
          <a:ln>
            <a:noFill/>
          </a:ln>
        </p:spPr>
      </p:pic>
      <p:sp>
        <p:nvSpPr>
          <p:cNvPr id="50" name="Google Shape;50;p99"/>
          <p:cNvSpPr/>
          <p:nvPr>
            <p:ph idx="2" type="pic"/>
          </p:nvPr>
        </p:nvSpPr>
        <p:spPr>
          <a:xfrm>
            <a:off x="526551" y="-1"/>
            <a:ext cx="2734387" cy="3895725"/>
          </a:xfrm>
          <a:prstGeom prst="rect">
            <a:avLst/>
          </a:prstGeom>
          <a:solidFill>
            <a:srgbClr val="D8D8D8"/>
          </a:solidFill>
          <a:ln>
            <a:noFill/>
          </a:ln>
        </p:spPr>
      </p:sp>
      <p:sp>
        <p:nvSpPr>
          <p:cNvPr id="51" name="Google Shape;51;p99"/>
          <p:cNvSpPr/>
          <p:nvPr>
            <p:ph idx="3" type="pic"/>
          </p:nvPr>
        </p:nvSpPr>
        <p:spPr>
          <a:xfrm>
            <a:off x="526550" y="4057651"/>
            <a:ext cx="2734387" cy="2800350"/>
          </a:xfrm>
          <a:prstGeom prst="rect">
            <a:avLst/>
          </a:prstGeom>
          <a:solidFill>
            <a:srgbClr val="D8D8D8"/>
          </a:solidFill>
          <a:ln>
            <a:noFill/>
          </a:ln>
        </p:spPr>
      </p:sp>
      <p:sp>
        <p:nvSpPr>
          <p:cNvPr id="52" name="Google Shape;52;p99"/>
          <p:cNvSpPr/>
          <p:nvPr>
            <p:ph idx="4" type="pic"/>
          </p:nvPr>
        </p:nvSpPr>
        <p:spPr>
          <a:xfrm>
            <a:off x="3500734" y="2962275"/>
            <a:ext cx="2734387" cy="3895725"/>
          </a:xfrm>
          <a:prstGeom prst="rect">
            <a:avLst/>
          </a:prstGeom>
          <a:solidFill>
            <a:srgbClr val="D8D8D8"/>
          </a:solidFill>
          <a:ln>
            <a:noFill/>
          </a:ln>
        </p:spPr>
      </p:sp>
      <p:sp>
        <p:nvSpPr>
          <p:cNvPr id="53" name="Google Shape;53;p99"/>
          <p:cNvSpPr/>
          <p:nvPr>
            <p:ph idx="5" type="pic"/>
          </p:nvPr>
        </p:nvSpPr>
        <p:spPr>
          <a:xfrm>
            <a:off x="3500733" y="-1"/>
            <a:ext cx="2734387" cy="2800350"/>
          </a:xfrm>
          <a:prstGeom prst="rect">
            <a:avLst/>
          </a:prstGeom>
          <a:solidFill>
            <a:srgbClr val="D8D8D8"/>
          </a:solidFill>
          <a:ln>
            <a:noFill/>
          </a:ln>
        </p:spPr>
      </p:sp>
      <p:sp>
        <p:nvSpPr>
          <p:cNvPr id="54" name="Google Shape;54;p99"/>
          <p:cNvSpPr txBox="1"/>
          <p:nvPr>
            <p:ph type="title"/>
          </p:nvPr>
        </p:nvSpPr>
        <p:spPr>
          <a:xfrm>
            <a:off x="6474915" y="2593702"/>
            <a:ext cx="4820365" cy="63769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2400" u="none" cap="none" strike="noStrike">
                <a:solidFill>
                  <a:schemeClr val="accent1"/>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5" name="Google Shape;55;p99"/>
          <p:cNvSpPr txBox="1"/>
          <p:nvPr>
            <p:ph idx="1" type="body"/>
          </p:nvPr>
        </p:nvSpPr>
        <p:spPr>
          <a:xfrm>
            <a:off x="6475415" y="3231398"/>
            <a:ext cx="4819865" cy="2076771"/>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0"/>
              </a:spcBef>
              <a:spcAft>
                <a:spcPts val="0"/>
              </a:spcAft>
              <a:buClr>
                <a:schemeClr val="accent1"/>
              </a:buClr>
              <a:buSzPts val="1600"/>
              <a:buFont typeface="Arial"/>
              <a:buChar char="•"/>
              <a:defRPr b="0" i="0" sz="1600" u="none" cap="none" strike="noStrike">
                <a:solidFill>
                  <a:srgbClr val="000000"/>
                </a:solidFill>
                <a:latin typeface="Lato"/>
                <a:ea typeface="Lato"/>
                <a:cs typeface="Lato"/>
                <a:sym typeface="Lato"/>
              </a:defRPr>
            </a:lvl1pPr>
            <a:lvl2pPr indent="-228600" lvl="1" marL="914400" marR="0" rtl="0" algn="l">
              <a:lnSpc>
                <a:spcPct val="10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50"/>
                                        </p:tgtEl>
                                        <p:attrNameLst>
                                          <p:attrName>style.visibility</p:attrName>
                                        </p:attrNameLst>
                                      </p:cBhvr>
                                      <p:to>
                                        <p:strVal val="visible"/>
                                      </p:to>
                                    </p:set>
                                    <p:anim calcmode="lin" valueType="num">
                                      <p:cBhvr additive="base">
                                        <p:cTn dur="1000"/>
                                        <p:tgtEl>
                                          <p:spTgt spid="5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50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1000"/>
                                        <p:tgtEl>
                                          <p:spTgt spid="5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51"/>
                                        </p:tgtEl>
                                        <p:attrNameLst>
                                          <p:attrName>style.visibility</p:attrName>
                                        </p:attrNameLst>
                                      </p:cBhvr>
                                      <p:to>
                                        <p:strVal val="visible"/>
                                      </p:to>
                                    </p:set>
                                    <p:anim calcmode="lin" valueType="num">
                                      <p:cBhvr additive="base">
                                        <p:cTn dur="1000"/>
                                        <p:tgtEl>
                                          <p:spTgt spid="5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1000"/>
                                        <p:tgtEl>
                                          <p:spTgt spid="5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extLst>
    <p:ext uri="{DCECCB84-F9BA-43D5-87BE-67443E8EF086}">
      <p15:sldGuideLst>
        <p15:guide id="1" orient="horz" pos="4320">
          <p15:clr>
            <a:srgbClr val="FBAE40"/>
          </p15:clr>
        </p15:guide>
        <p15:guide id="2" pos="76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white text 3">
  <p:cSld name="Page white text 3">
    <p:spTree>
      <p:nvGrpSpPr>
        <p:cNvPr id="56" name="Shape 56"/>
        <p:cNvGrpSpPr/>
        <p:nvPr/>
      </p:nvGrpSpPr>
      <p:grpSpPr>
        <a:xfrm>
          <a:off x="0" y="0"/>
          <a:ext cx="0" cy="0"/>
          <a:chOff x="0" y="0"/>
          <a:chExt cx="0" cy="0"/>
        </a:xfrm>
      </p:grpSpPr>
      <p:pic>
        <p:nvPicPr>
          <p:cNvPr id="57" name="Google Shape;57;p98"/>
          <p:cNvPicPr preferRelativeResize="0"/>
          <p:nvPr/>
        </p:nvPicPr>
        <p:blipFill rotWithShape="1">
          <a:blip r:embed="rId2">
            <a:alphaModFix/>
          </a:blip>
          <a:srcRect b="0" l="0" r="0" t="0"/>
          <a:stretch/>
        </p:blipFill>
        <p:spPr>
          <a:xfrm>
            <a:off x="11472027" y="328332"/>
            <a:ext cx="326167" cy="250665"/>
          </a:xfrm>
          <a:prstGeom prst="rect">
            <a:avLst/>
          </a:prstGeom>
          <a:noFill/>
          <a:ln>
            <a:noFill/>
          </a:ln>
        </p:spPr>
      </p:pic>
      <p:sp>
        <p:nvSpPr>
          <p:cNvPr id="58" name="Google Shape;58;p98"/>
          <p:cNvSpPr/>
          <p:nvPr>
            <p:ph idx="2" type="pic"/>
          </p:nvPr>
        </p:nvSpPr>
        <p:spPr>
          <a:xfrm>
            <a:off x="5646550" y="-1"/>
            <a:ext cx="2734387" cy="3895725"/>
          </a:xfrm>
          <a:prstGeom prst="rect">
            <a:avLst/>
          </a:prstGeom>
          <a:solidFill>
            <a:srgbClr val="D8D8D8"/>
          </a:solidFill>
          <a:ln>
            <a:noFill/>
          </a:ln>
        </p:spPr>
      </p:sp>
      <p:sp>
        <p:nvSpPr>
          <p:cNvPr id="59" name="Google Shape;59;p98"/>
          <p:cNvSpPr/>
          <p:nvPr>
            <p:ph idx="3" type="pic"/>
          </p:nvPr>
        </p:nvSpPr>
        <p:spPr>
          <a:xfrm>
            <a:off x="5646549" y="4057651"/>
            <a:ext cx="2734387" cy="2800350"/>
          </a:xfrm>
          <a:prstGeom prst="rect">
            <a:avLst/>
          </a:prstGeom>
          <a:solidFill>
            <a:srgbClr val="D8D8D8"/>
          </a:solidFill>
          <a:ln>
            <a:noFill/>
          </a:ln>
        </p:spPr>
      </p:sp>
      <p:sp>
        <p:nvSpPr>
          <p:cNvPr id="60" name="Google Shape;60;p98"/>
          <p:cNvSpPr/>
          <p:nvPr>
            <p:ph idx="4" type="pic"/>
          </p:nvPr>
        </p:nvSpPr>
        <p:spPr>
          <a:xfrm>
            <a:off x="8620733" y="2962275"/>
            <a:ext cx="2734387" cy="3895725"/>
          </a:xfrm>
          <a:prstGeom prst="rect">
            <a:avLst/>
          </a:prstGeom>
          <a:solidFill>
            <a:srgbClr val="D8D8D8"/>
          </a:solidFill>
          <a:ln>
            <a:noFill/>
          </a:ln>
        </p:spPr>
      </p:sp>
      <p:sp>
        <p:nvSpPr>
          <p:cNvPr id="61" name="Google Shape;61;p98"/>
          <p:cNvSpPr/>
          <p:nvPr>
            <p:ph idx="5" type="pic"/>
          </p:nvPr>
        </p:nvSpPr>
        <p:spPr>
          <a:xfrm>
            <a:off x="8620732" y="-1"/>
            <a:ext cx="2734387" cy="2800350"/>
          </a:xfrm>
          <a:prstGeom prst="rect">
            <a:avLst/>
          </a:prstGeom>
          <a:solidFill>
            <a:srgbClr val="D8D8D8"/>
          </a:solidFill>
          <a:ln>
            <a:noFill/>
          </a:ln>
        </p:spPr>
      </p:sp>
      <p:sp>
        <p:nvSpPr>
          <p:cNvPr id="62" name="Google Shape;62;p98"/>
          <p:cNvSpPr txBox="1"/>
          <p:nvPr>
            <p:ph type="title"/>
          </p:nvPr>
        </p:nvSpPr>
        <p:spPr>
          <a:xfrm>
            <a:off x="526550" y="2593702"/>
            <a:ext cx="4820365" cy="63769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2400" u="none" cap="none" strike="noStrike">
                <a:solidFill>
                  <a:schemeClr val="accent1"/>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3" name="Google Shape;63;p98"/>
          <p:cNvSpPr txBox="1"/>
          <p:nvPr>
            <p:ph idx="1" type="body"/>
          </p:nvPr>
        </p:nvSpPr>
        <p:spPr>
          <a:xfrm>
            <a:off x="527050" y="3231398"/>
            <a:ext cx="4819865" cy="2076771"/>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0"/>
              </a:spcBef>
              <a:spcAft>
                <a:spcPts val="0"/>
              </a:spcAft>
              <a:buClr>
                <a:schemeClr val="accent1"/>
              </a:buClr>
              <a:buSzPts val="1600"/>
              <a:buFont typeface="Arial"/>
              <a:buChar char="•"/>
              <a:defRPr b="0" i="0" sz="1600" u="none" cap="none" strike="noStrike">
                <a:solidFill>
                  <a:srgbClr val="000000"/>
                </a:solidFill>
                <a:latin typeface="Lato"/>
                <a:ea typeface="Lato"/>
                <a:cs typeface="Lato"/>
                <a:sym typeface="Lato"/>
              </a:defRPr>
            </a:lvl1pPr>
            <a:lvl2pPr indent="-228600" lvl="1" marL="914400" marR="0" rtl="0" algn="l">
              <a:lnSpc>
                <a:spcPct val="10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1000"/>
                                        <p:tgtEl>
                                          <p:spTgt spid="5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500"/>
                                  </p:stCondLst>
                                  <p:childTnLst>
                                    <p:set>
                                      <p:cBhvr>
                                        <p:cTn dur="1" fill="hold">
                                          <p:stCondLst>
                                            <p:cond delay="0"/>
                                          </p:stCondLst>
                                        </p:cTn>
                                        <p:tgtEl>
                                          <p:spTgt spid="61"/>
                                        </p:tgtEl>
                                        <p:attrNameLst>
                                          <p:attrName>style.visibility</p:attrName>
                                        </p:attrNameLst>
                                      </p:cBhvr>
                                      <p:to>
                                        <p:strVal val="visible"/>
                                      </p:to>
                                    </p:set>
                                    <p:anim calcmode="lin" valueType="num">
                                      <p:cBhvr additive="base">
                                        <p:cTn dur="1000"/>
                                        <p:tgtEl>
                                          <p:spTgt spid="6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59"/>
                                        </p:tgtEl>
                                        <p:attrNameLst>
                                          <p:attrName>style.visibility</p:attrName>
                                        </p:attrNameLst>
                                      </p:cBhvr>
                                      <p:to>
                                        <p:strVal val="visible"/>
                                      </p:to>
                                    </p:set>
                                    <p:anim calcmode="lin" valueType="num">
                                      <p:cBhvr additive="base">
                                        <p:cTn dur="1000"/>
                                        <p:tgtEl>
                                          <p:spTgt spid="5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0"/>
                                        </p:tgtEl>
                                        <p:attrNameLst>
                                          <p:attrName>style.visibility</p:attrName>
                                        </p:attrNameLst>
                                      </p:cBhvr>
                                      <p:to>
                                        <p:strVal val="visible"/>
                                      </p:to>
                                    </p:set>
                                    <p:anim calcmode="lin" valueType="num">
                                      <p:cBhvr additive="base">
                                        <p:cTn dur="1000"/>
                                        <p:tgtEl>
                                          <p:spTgt spid="6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extLst>
    <p:ext uri="{DCECCB84-F9BA-43D5-87BE-67443E8EF086}">
      <p15:sldGuideLst>
        <p15:guide id="1" orient="horz" pos="4320">
          <p15:clr>
            <a:srgbClr val="FBAE40"/>
          </p15:clr>
        </p15:guide>
        <p15:guide id="2" pos="767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page 2">
  <p:cSld name="Divider page 2">
    <p:spTree>
      <p:nvGrpSpPr>
        <p:cNvPr id="64" name="Shape 64"/>
        <p:cNvGrpSpPr/>
        <p:nvPr/>
      </p:nvGrpSpPr>
      <p:grpSpPr>
        <a:xfrm>
          <a:off x="0" y="0"/>
          <a:ext cx="0" cy="0"/>
          <a:chOff x="0" y="0"/>
          <a:chExt cx="0" cy="0"/>
        </a:xfrm>
      </p:grpSpPr>
      <p:sp>
        <p:nvSpPr>
          <p:cNvPr id="65" name="Google Shape;65;p93"/>
          <p:cNvSpPr/>
          <p:nvPr>
            <p:ph idx="2" type="pic"/>
          </p:nvPr>
        </p:nvSpPr>
        <p:spPr>
          <a:xfrm>
            <a:off x="2427890" y="1439917"/>
            <a:ext cx="9764110" cy="3978166"/>
          </a:xfrm>
          <a:prstGeom prst="rect">
            <a:avLst/>
          </a:prstGeom>
          <a:solidFill>
            <a:srgbClr val="D8D8D8"/>
          </a:solidFill>
          <a:ln>
            <a:noFill/>
          </a:ln>
        </p:spPr>
      </p:sp>
      <p:pic>
        <p:nvPicPr>
          <p:cNvPr id="66" name="Google Shape;66;p93"/>
          <p:cNvPicPr preferRelativeResize="0"/>
          <p:nvPr/>
        </p:nvPicPr>
        <p:blipFill rotWithShape="1">
          <a:blip r:embed="rId2">
            <a:alphaModFix/>
          </a:blip>
          <a:srcRect b="0" l="0" r="0" t="0"/>
          <a:stretch/>
        </p:blipFill>
        <p:spPr>
          <a:xfrm>
            <a:off x="11472027" y="328332"/>
            <a:ext cx="326167" cy="250665"/>
          </a:xfrm>
          <a:prstGeom prst="rect">
            <a:avLst/>
          </a:prstGeom>
          <a:noFill/>
          <a:ln>
            <a:noFill/>
          </a:ln>
        </p:spPr>
      </p:pic>
      <p:sp>
        <p:nvSpPr>
          <p:cNvPr id="67" name="Google Shape;67;p93"/>
          <p:cNvSpPr/>
          <p:nvPr/>
        </p:nvSpPr>
        <p:spPr>
          <a:xfrm>
            <a:off x="2427890" y="1439917"/>
            <a:ext cx="4133684" cy="3978166"/>
          </a:xfrm>
          <a:prstGeom prst="rect">
            <a:avLst/>
          </a:prstGeom>
          <a:solidFill>
            <a:schemeClr val="accent4">
              <a:alpha val="79215"/>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p:txBody>
      </p:sp>
      <p:sp>
        <p:nvSpPr>
          <p:cNvPr id="68" name="Google Shape;68;p93"/>
          <p:cNvSpPr/>
          <p:nvPr/>
        </p:nvSpPr>
        <p:spPr>
          <a:xfrm>
            <a:off x="1274022" y="1439917"/>
            <a:ext cx="319852" cy="397816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500"/>
                                  </p:stCondLst>
                                  <p:childTnLst>
                                    <p:set>
                                      <p:cBhvr>
                                        <p:cTn dur="1" fill="hold">
                                          <p:stCondLst>
                                            <p:cond delay="0"/>
                                          </p:stCondLst>
                                        </p:cTn>
                                        <p:tgtEl>
                                          <p:spTgt spid="65"/>
                                        </p:tgtEl>
                                        <p:attrNameLst>
                                          <p:attrName>style.visibility</p:attrName>
                                        </p:attrNameLst>
                                      </p:cBhvr>
                                      <p:to>
                                        <p:strVal val="visible"/>
                                      </p:to>
                                    </p:set>
                                    <p:anim calcmode="lin" valueType="num">
                                      <p:cBhvr additive="base">
                                        <p:cTn dur="1250"/>
                                        <p:tgtEl>
                                          <p:spTgt spid="65"/>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67"/>
                                        </p:tgtEl>
                                        <p:attrNameLst>
                                          <p:attrName>style.visibility</p:attrName>
                                        </p:attrNameLst>
                                      </p:cBhvr>
                                      <p:to>
                                        <p:strVal val="visible"/>
                                      </p:to>
                                    </p:set>
                                    <p:anim calcmode="lin" valueType="num">
                                      <p:cBhvr additive="base">
                                        <p:cTn dur="1250"/>
                                        <p:tgtEl>
                                          <p:spTgt spid="6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500"/>
                                  </p:stCondLst>
                                  <p:childTnLst>
                                    <p:set>
                                      <p:cBhvr>
                                        <p:cTn dur="1" fill="hold">
                                          <p:stCondLst>
                                            <p:cond delay="0"/>
                                          </p:stCondLst>
                                        </p:cTn>
                                        <p:tgtEl>
                                          <p:spTgt spid="68"/>
                                        </p:tgtEl>
                                        <p:attrNameLst>
                                          <p:attrName>style.visibility</p:attrName>
                                        </p:attrNameLst>
                                      </p:cBhvr>
                                      <p:to>
                                        <p:strVal val="visible"/>
                                      </p:to>
                                    </p:set>
                                    <p:anim calcmode="lin" valueType="num">
                                      <p:cBhvr additive="base">
                                        <p:cTn dur="1250"/>
                                        <p:tgtEl>
                                          <p:spTgt spid="6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black">
  <p:cSld name="Page black">
    <p:bg>
      <p:bgPr>
        <a:solidFill>
          <a:schemeClr val="dk1"/>
        </a:solidFill>
      </p:bgPr>
    </p:bg>
    <p:spTree>
      <p:nvGrpSpPr>
        <p:cNvPr id="69" name="Shape 69"/>
        <p:cNvGrpSpPr/>
        <p:nvPr/>
      </p:nvGrpSpPr>
      <p:grpSpPr>
        <a:xfrm>
          <a:off x="0" y="0"/>
          <a:ext cx="0" cy="0"/>
          <a:chOff x="0" y="0"/>
          <a:chExt cx="0" cy="0"/>
        </a:xfrm>
      </p:grpSpPr>
      <p:pic>
        <p:nvPicPr>
          <p:cNvPr id="70" name="Google Shape;70;p100"/>
          <p:cNvPicPr preferRelativeResize="0"/>
          <p:nvPr/>
        </p:nvPicPr>
        <p:blipFill rotWithShape="1">
          <a:blip r:embed="rId2">
            <a:alphaModFix/>
          </a:blip>
          <a:srcRect b="0" l="0" r="0" t="0"/>
          <a:stretch/>
        </p:blipFill>
        <p:spPr>
          <a:xfrm>
            <a:off x="11472027" y="328332"/>
            <a:ext cx="326167" cy="250665"/>
          </a:xfrm>
          <a:prstGeom prst="rect">
            <a:avLst/>
          </a:prstGeom>
          <a:noFill/>
          <a:ln>
            <a:noFill/>
          </a:ln>
        </p:spPr>
      </p:pic>
      <p:sp>
        <p:nvSpPr>
          <p:cNvPr id="71" name="Google Shape;71;p100"/>
          <p:cNvSpPr txBox="1"/>
          <p:nvPr>
            <p:ph type="title"/>
          </p:nvPr>
        </p:nvSpPr>
        <p:spPr>
          <a:xfrm>
            <a:off x="526550" y="2593701"/>
            <a:ext cx="3386959" cy="146367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2400" u="none" cap="none" strike="noStrike">
                <a:solidFill>
                  <a:schemeClr val="lt2"/>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orange">
  <p:cSld name="Page orange">
    <p:bg>
      <p:bgPr>
        <a:solidFill>
          <a:schemeClr val="accent4"/>
        </a:solidFill>
      </p:bgPr>
    </p:bg>
    <p:spTree>
      <p:nvGrpSpPr>
        <p:cNvPr id="72" name="Shape 72"/>
        <p:cNvGrpSpPr/>
        <p:nvPr/>
      </p:nvGrpSpPr>
      <p:grpSpPr>
        <a:xfrm>
          <a:off x="0" y="0"/>
          <a:ext cx="0" cy="0"/>
          <a:chOff x="0" y="0"/>
          <a:chExt cx="0" cy="0"/>
        </a:xfrm>
      </p:grpSpPr>
      <p:pic>
        <p:nvPicPr>
          <p:cNvPr id="73" name="Google Shape;73;p103"/>
          <p:cNvPicPr preferRelativeResize="0"/>
          <p:nvPr/>
        </p:nvPicPr>
        <p:blipFill rotWithShape="1">
          <a:blip r:embed="rId2">
            <a:alphaModFix/>
          </a:blip>
          <a:srcRect b="0" l="0" r="0" t="0"/>
          <a:stretch/>
        </p:blipFill>
        <p:spPr>
          <a:xfrm>
            <a:off x="11472027" y="328332"/>
            <a:ext cx="326167" cy="250665"/>
          </a:xfrm>
          <a:prstGeom prst="rect">
            <a:avLst/>
          </a:prstGeom>
          <a:noFill/>
          <a:ln>
            <a:noFill/>
          </a:ln>
        </p:spPr>
      </p:pic>
      <p:sp>
        <p:nvSpPr>
          <p:cNvPr id="74" name="Google Shape;74;p103"/>
          <p:cNvSpPr txBox="1"/>
          <p:nvPr>
            <p:ph type="title"/>
          </p:nvPr>
        </p:nvSpPr>
        <p:spPr>
          <a:xfrm>
            <a:off x="526550" y="2593701"/>
            <a:ext cx="3386959" cy="146367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2400" u="none" cap="none" strike="noStrike">
                <a:solidFill>
                  <a:schemeClr val="lt2"/>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Push from left">
  <p:cSld name="10_Push from left">
    <p:spTree>
      <p:nvGrpSpPr>
        <p:cNvPr id="75" name="Shape 75"/>
        <p:cNvGrpSpPr/>
        <p:nvPr/>
      </p:nvGrpSpPr>
      <p:grpSpPr>
        <a:xfrm>
          <a:off x="0" y="0"/>
          <a:ext cx="0" cy="0"/>
          <a:chOff x="0" y="0"/>
          <a:chExt cx="0" cy="0"/>
        </a:xfrm>
      </p:grpSpPr>
      <p:sp>
        <p:nvSpPr>
          <p:cNvPr id="76" name="Google Shape;76;p116"/>
          <p:cNvSpPr/>
          <p:nvPr>
            <p:ph idx="2" type="pic"/>
          </p:nvPr>
        </p:nvSpPr>
        <p:spPr>
          <a:xfrm>
            <a:off x="0" y="-1"/>
            <a:ext cx="12192000" cy="6858001"/>
          </a:xfrm>
          <a:prstGeom prst="rect">
            <a:avLst/>
          </a:prstGeom>
          <a:solidFill>
            <a:srgbClr val="D8D8D8"/>
          </a:solidFill>
          <a:ln>
            <a:noFill/>
          </a:ln>
        </p:spPr>
      </p:sp>
    </p:spTree>
  </p:cSld>
  <p:clrMapOvr>
    <a:masterClrMapping/>
  </p:clrMapOvr>
  <p:transition spd="slow">
    <p:push dir="r"/>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white text 6">
  <p:cSld name="Page white text 6">
    <p:spTree>
      <p:nvGrpSpPr>
        <p:cNvPr id="77" name="Shape 77"/>
        <p:cNvGrpSpPr/>
        <p:nvPr/>
      </p:nvGrpSpPr>
      <p:grpSpPr>
        <a:xfrm>
          <a:off x="0" y="0"/>
          <a:ext cx="0" cy="0"/>
          <a:chOff x="0" y="0"/>
          <a:chExt cx="0" cy="0"/>
        </a:xfrm>
      </p:grpSpPr>
      <p:pic>
        <p:nvPicPr>
          <p:cNvPr id="78" name="Google Shape;78;p96"/>
          <p:cNvPicPr preferRelativeResize="0"/>
          <p:nvPr/>
        </p:nvPicPr>
        <p:blipFill rotWithShape="1">
          <a:blip r:embed="rId2">
            <a:alphaModFix/>
          </a:blip>
          <a:srcRect b="0" l="0" r="0" t="0"/>
          <a:stretch/>
        </p:blipFill>
        <p:spPr>
          <a:xfrm>
            <a:off x="11472027" y="328332"/>
            <a:ext cx="326167" cy="250665"/>
          </a:xfrm>
          <a:prstGeom prst="rect">
            <a:avLst/>
          </a:prstGeom>
          <a:noFill/>
          <a:ln>
            <a:noFill/>
          </a:ln>
        </p:spPr>
      </p:pic>
      <p:sp>
        <p:nvSpPr>
          <p:cNvPr id="79" name="Google Shape;79;p96"/>
          <p:cNvSpPr/>
          <p:nvPr>
            <p:ph idx="2" type="pic"/>
          </p:nvPr>
        </p:nvSpPr>
        <p:spPr>
          <a:xfrm>
            <a:off x="6645323" y="1147763"/>
            <a:ext cx="2280192" cy="3195638"/>
          </a:xfrm>
          <a:prstGeom prst="rect">
            <a:avLst/>
          </a:prstGeom>
          <a:solidFill>
            <a:srgbClr val="D8D8D8"/>
          </a:solidFill>
          <a:ln>
            <a:noFill/>
          </a:ln>
        </p:spPr>
      </p:sp>
      <p:sp>
        <p:nvSpPr>
          <p:cNvPr id="80" name="Google Shape;80;p96"/>
          <p:cNvSpPr/>
          <p:nvPr>
            <p:ph idx="3" type="pic"/>
          </p:nvPr>
        </p:nvSpPr>
        <p:spPr>
          <a:xfrm>
            <a:off x="9133236" y="2957513"/>
            <a:ext cx="2280192" cy="3195638"/>
          </a:xfrm>
          <a:prstGeom prst="rect">
            <a:avLst/>
          </a:prstGeom>
          <a:solidFill>
            <a:srgbClr val="D8D8D8"/>
          </a:solidFill>
          <a:ln>
            <a:noFill/>
          </a:ln>
        </p:spPr>
      </p:sp>
      <p:sp>
        <p:nvSpPr>
          <p:cNvPr id="81" name="Google Shape;81;p96"/>
          <p:cNvSpPr txBox="1"/>
          <p:nvPr>
            <p:ph type="title"/>
          </p:nvPr>
        </p:nvSpPr>
        <p:spPr>
          <a:xfrm>
            <a:off x="526550" y="2593702"/>
            <a:ext cx="5673082" cy="63769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2400" u="none" cap="none" strike="noStrike">
                <a:solidFill>
                  <a:schemeClr val="accent1"/>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2" name="Google Shape;82;p96"/>
          <p:cNvSpPr txBox="1"/>
          <p:nvPr>
            <p:ph idx="1" type="body"/>
          </p:nvPr>
        </p:nvSpPr>
        <p:spPr>
          <a:xfrm>
            <a:off x="527050" y="3231398"/>
            <a:ext cx="5672582" cy="2076771"/>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0"/>
              </a:spcBef>
              <a:spcAft>
                <a:spcPts val="0"/>
              </a:spcAft>
              <a:buClr>
                <a:schemeClr val="accent1"/>
              </a:buClr>
              <a:buSzPts val="1600"/>
              <a:buFont typeface="Arial"/>
              <a:buChar char="•"/>
              <a:defRPr b="0" i="0" sz="1600" u="none" cap="none" strike="noStrike">
                <a:solidFill>
                  <a:srgbClr val="000000"/>
                </a:solidFill>
                <a:latin typeface="Lato"/>
                <a:ea typeface="Lato"/>
                <a:cs typeface="Lato"/>
                <a:sym typeface="Lato"/>
              </a:defRPr>
            </a:lvl1pPr>
            <a:lvl2pPr indent="-228600" lvl="1" marL="914400" marR="0" rtl="0" algn="l">
              <a:lnSpc>
                <a:spcPct val="10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4320">
          <p15:clr>
            <a:srgbClr val="FBAE40"/>
          </p15:clr>
        </p15:guide>
        <p15:guide id="2" pos="767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black 1">
  <p:cSld name="Cover black 1">
    <p:bg>
      <p:bgPr>
        <a:solidFill>
          <a:schemeClr val="dk2"/>
        </a:solidFill>
      </p:bgPr>
    </p:bg>
    <p:spTree>
      <p:nvGrpSpPr>
        <p:cNvPr id="83" name="Shape 83"/>
        <p:cNvGrpSpPr/>
        <p:nvPr/>
      </p:nvGrpSpPr>
      <p:grpSpPr>
        <a:xfrm>
          <a:off x="0" y="0"/>
          <a:ext cx="0" cy="0"/>
          <a:chOff x="0" y="0"/>
          <a:chExt cx="0" cy="0"/>
        </a:xfrm>
      </p:grpSpPr>
      <p:pic>
        <p:nvPicPr>
          <p:cNvPr id="84" name="Google Shape;84;p78"/>
          <p:cNvPicPr preferRelativeResize="0"/>
          <p:nvPr/>
        </p:nvPicPr>
        <p:blipFill rotWithShape="1">
          <a:blip r:embed="rId2">
            <a:alphaModFix/>
          </a:blip>
          <a:srcRect b="0" l="0" r="0" t="0"/>
          <a:stretch/>
        </p:blipFill>
        <p:spPr>
          <a:xfrm>
            <a:off x="568325" y="584269"/>
            <a:ext cx="2371725" cy="462025"/>
          </a:xfrm>
          <a:prstGeom prst="rect">
            <a:avLst/>
          </a:prstGeom>
          <a:noFill/>
          <a:ln>
            <a:noFill/>
          </a:ln>
        </p:spPr>
      </p:pic>
      <p:sp>
        <p:nvSpPr>
          <p:cNvPr id="85" name="Google Shape;85;p78"/>
          <p:cNvSpPr txBox="1"/>
          <p:nvPr>
            <p:ph type="title"/>
          </p:nvPr>
        </p:nvSpPr>
        <p:spPr>
          <a:xfrm>
            <a:off x="526549" y="2614593"/>
            <a:ext cx="4612718" cy="95406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2800" u="none" cap="none" strike="noStrike">
                <a:solidFill>
                  <a:schemeClr val="lt1"/>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black with Illustration">
  <p:cSld name="Cover black with Illustration">
    <p:bg>
      <p:bgPr>
        <a:solidFill>
          <a:schemeClr val="dk2"/>
        </a:solidFill>
      </p:bgPr>
    </p:bg>
    <p:spTree>
      <p:nvGrpSpPr>
        <p:cNvPr id="86" name="Shape 86"/>
        <p:cNvGrpSpPr/>
        <p:nvPr/>
      </p:nvGrpSpPr>
      <p:grpSpPr>
        <a:xfrm>
          <a:off x="0" y="0"/>
          <a:ext cx="0" cy="0"/>
          <a:chOff x="0" y="0"/>
          <a:chExt cx="0" cy="0"/>
        </a:xfrm>
      </p:grpSpPr>
      <p:pic>
        <p:nvPicPr>
          <p:cNvPr id="87" name="Google Shape;87;p80"/>
          <p:cNvPicPr preferRelativeResize="0"/>
          <p:nvPr/>
        </p:nvPicPr>
        <p:blipFill rotWithShape="1">
          <a:blip r:embed="rId2">
            <a:alphaModFix/>
          </a:blip>
          <a:srcRect b="0" l="0" r="0" t="0"/>
          <a:stretch/>
        </p:blipFill>
        <p:spPr>
          <a:xfrm>
            <a:off x="1721120" y="2855290"/>
            <a:ext cx="9861937" cy="3598456"/>
          </a:xfrm>
          <a:prstGeom prst="rect">
            <a:avLst/>
          </a:prstGeom>
          <a:noFill/>
          <a:ln>
            <a:noFill/>
          </a:ln>
        </p:spPr>
      </p:pic>
      <p:pic>
        <p:nvPicPr>
          <p:cNvPr id="88" name="Google Shape;88;p80"/>
          <p:cNvPicPr preferRelativeResize="0"/>
          <p:nvPr/>
        </p:nvPicPr>
        <p:blipFill rotWithShape="1">
          <a:blip r:embed="rId3">
            <a:alphaModFix/>
          </a:blip>
          <a:srcRect b="0" l="0" r="0" t="0"/>
          <a:stretch/>
        </p:blipFill>
        <p:spPr>
          <a:xfrm>
            <a:off x="568325" y="584269"/>
            <a:ext cx="2371725" cy="462025"/>
          </a:xfrm>
          <a:prstGeom prst="rect">
            <a:avLst/>
          </a:prstGeom>
          <a:noFill/>
          <a:ln>
            <a:noFill/>
          </a:ln>
        </p:spPr>
      </p:pic>
      <p:sp>
        <p:nvSpPr>
          <p:cNvPr id="89" name="Google Shape;89;p80"/>
          <p:cNvSpPr txBox="1"/>
          <p:nvPr>
            <p:ph type="title"/>
          </p:nvPr>
        </p:nvSpPr>
        <p:spPr>
          <a:xfrm>
            <a:off x="526549" y="2614593"/>
            <a:ext cx="4612718" cy="95406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2800" u="none" cap="none" strike="noStrike">
                <a:solidFill>
                  <a:schemeClr val="lt1"/>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black 2">
  <p:cSld name="Cover black 2">
    <p:bg>
      <p:bgPr>
        <a:solidFill>
          <a:schemeClr val="dk2"/>
        </a:solidFill>
      </p:bgPr>
    </p:bg>
    <p:spTree>
      <p:nvGrpSpPr>
        <p:cNvPr id="90" name="Shape 90"/>
        <p:cNvGrpSpPr/>
        <p:nvPr/>
      </p:nvGrpSpPr>
      <p:grpSpPr>
        <a:xfrm>
          <a:off x="0" y="0"/>
          <a:ext cx="0" cy="0"/>
          <a:chOff x="0" y="0"/>
          <a:chExt cx="0" cy="0"/>
        </a:xfrm>
      </p:grpSpPr>
      <p:pic>
        <p:nvPicPr>
          <p:cNvPr id="91" name="Google Shape;91;p84"/>
          <p:cNvPicPr preferRelativeResize="0"/>
          <p:nvPr/>
        </p:nvPicPr>
        <p:blipFill rotWithShape="1">
          <a:blip r:embed="rId2">
            <a:alphaModFix/>
          </a:blip>
          <a:srcRect b="0" l="0" r="0" t="0"/>
          <a:stretch/>
        </p:blipFill>
        <p:spPr>
          <a:xfrm>
            <a:off x="568325" y="584269"/>
            <a:ext cx="2371725" cy="462025"/>
          </a:xfrm>
          <a:prstGeom prst="rect">
            <a:avLst/>
          </a:prstGeom>
          <a:noFill/>
          <a:ln>
            <a:noFill/>
          </a:ln>
        </p:spPr>
      </p:pic>
      <p:sp>
        <p:nvSpPr>
          <p:cNvPr id="92" name="Google Shape;92;p84"/>
          <p:cNvSpPr txBox="1"/>
          <p:nvPr>
            <p:ph type="title"/>
          </p:nvPr>
        </p:nvSpPr>
        <p:spPr>
          <a:xfrm>
            <a:off x="526549" y="2614593"/>
            <a:ext cx="4612718" cy="95406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2800" u="none" cap="none" strike="noStrike">
                <a:solidFill>
                  <a:schemeClr val="lt1"/>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3" name="Google Shape;93;p84"/>
          <p:cNvSpPr/>
          <p:nvPr>
            <p:ph idx="2" type="pic"/>
          </p:nvPr>
        </p:nvSpPr>
        <p:spPr>
          <a:xfrm>
            <a:off x="9140283" y="3420635"/>
            <a:ext cx="3054991" cy="3437365"/>
          </a:xfrm>
          <a:prstGeom prst="rect">
            <a:avLst/>
          </a:prstGeom>
          <a:solidFill>
            <a:srgbClr val="F2F2F2"/>
          </a:solidFill>
          <a:ln>
            <a:noFill/>
          </a:ln>
        </p:spPr>
      </p:sp>
      <p:sp>
        <p:nvSpPr>
          <p:cNvPr id="94" name="Google Shape;94;p84"/>
          <p:cNvSpPr/>
          <p:nvPr>
            <p:ph idx="3" type="pic"/>
          </p:nvPr>
        </p:nvSpPr>
        <p:spPr>
          <a:xfrm>
            <a:off x="6095560" y="-1"/>
            <a:ext cx="6096439" cy="3420637"/>
          </a:xfrm>
          <a:prstGeom prst="rect">
            <a:avLst/>
          </a:prstGeom>
          <a:solidFill>
            <a:srgbClr val="F2F2F2"/>
          </a:solidFill>
          <a:ln>
            <a:noFill/>
          </a:ln>
        </p:spPr>
      </p:sp>
      <p:sp>
        <p:nvSpPr>
          <p:cNvPr id="95" name="Google Shape;95;p84"/>
          <p:cNvSpPr/>
          <p:nvPr/>
        </p:nvSpPr>
        <p:spPr>
          <a:xfrm>
            <a:off x="6092284" y="3420634"/>
            <a:ext cx="3048000" cy="171450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Lato"/>
              <a:ea typeface="Lato"/>
              <a:cs typeface="Lato"/>
              <a:sym typeface="Lato"/>
            </a:endParaRPr>
          </a:p>
        </p:txBody>
      </p:sp>
      <p:sp>
        <p:nvSpPr>
          <p:cNvPr id="96" name="Google Shape;96;p84"/>
          <p:cNvSpPr/>
          <p:nvPr/>
        </p:nvSpPr>
        <p:spPr>
          <a:xfrm>
            <a:off x="6088568" y="1686619"/>
            <a:ext cx="1520723" cy="1734016"/>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Lato"/>
              <a:ea typeface="Lato"/>
              <a:cs typeface="Lato"/>
              <a:sym typeface="Lato"/>
            </a:endParaRPr>
          </a:p>
        </p:txBody>
      </p:sp>
      <p:sp>
        <p:nvSpPr>
          <p:cNvPr id="97" name="Google Shape;97;p84"/>
          <p:cNvSpPr/>
          <p:nvPr/>
        </p:nvSpPr>
        <p:spPr>
          <a:xfrm>
            <a:off x="6092284" y="5135135"/>
            <a:ext cx="3048000" cy="1734015"/>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Lato"/>
              <a:ea typeface="Lato"/>
              <a:cs typeface="Lato"/>
              <a:sym typeface="Lato"/>
            </a:endParaRPr>
          </a:p>
        </p:txBody>
      </p:sp>
      <p:sp>
        <p:nvSpPr>
          <p:cNvPr id="98" name="Google Shape;98;p84"/>
          <p:cNvSpPr/>
          <p:nvPr/>
        </p:nvSpPr>
        <p:spPr>
          <a:xfrm>
            <a:off x="4563150" y="5135136"/>
            <a:ext cx="1527276" cy="173401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Lato"/>
              <a:ea typeface="Lato"/>
              <a:cs typeface="Lato"/>
              <a:sym typeface="Lat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black 1">
  <p:cSld name="Cover black 1">
    <p:bg>
      <p:bgPr>
        <a:solidFill>
          <a:schemeClr val="dk2"/>
        </a:solidFill>
      </p:bgPr>
    </p:bg>
    <p:spTree>
      <p:nvGrpSpPr>
        <p:cNvPr id="14" name="Shape 14"/>
        <p:cNvGrpSpPr/>
        <p:nvPr/>
      </p:nvGrpSpPr>
      <p:grpSpPr>
        <a:xfrm>
          <a:off x="0" y="0"/>
          <a:ext cx="0" cy="0"/>
          <a:chOff x="0" y="0"/>
          <a:chExt cx="0" cy="0"/>
        </a:xfrm>
      </p:grpSpPr>
      <p:pic>
        <p:nvPicPr>
          <p:cNvPr id="15" name="Google Shape;15;p79"/>
          <p:cNvPicPr preferRelativeResize="0"/>
          <p:nvPr/>
        </p:nvPicPr>
        <p:blipFill rotWithShape="1">
          <a:blip r:embed="rId2">
            <a:alphaModFix/>
          </a:blip>
          <a:srcRect b="0" l="0" r="0" t="0"/>
          <a:stretch/>
        </p:blipFill>
        <p:spPr>
          <a:xfrm>
            <a:off x="568325" y="584269"/>
            <a:ext cx="2371725" cy="462025"/>
          </a:xfrm>
          <a:prstGeom prst="rect">
            <a:avLst/>
          </a:prstGeom>
          <a:noFill/>
          <a:ln>
            <a:noFill/>
          </a:ln>
        </p:spPr>
      </p:pic>
      <p:sp>
        <p:nvSpPr>
          <p:cNvPr id="16" name="Google Shape;16;p79"/>
          <p:cNvSpPr txBox="1"/>
          <p:nvPr>
            <p:ph type="title"/>
          </p:nvPr>
        </p:nvSpPr>
        <p:spPr>
          <a:xfrm>
            <a:off x="526549" y="2614593"/>
            <a:ext cx="4612718" cy="95406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2800" u="none" cap="none" strike="noStrike">
                <a:solidFill>
                  <a:schemeClr val="lt1"/>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black 3">
  <p:cSld name="Cover black 3">
    <p:bg>
      <p:bgPr>
        <a:solidFill>
          <a:schemeClr val="dk2"/>
        </a:solidFill>
      </p:bgPr>
    </p:bg>
    <p:spTree>
      <p:nvGrpSpPr>
        <p:cNvPr id="99" name="Shape 99"/>
        <p:cNvGrpSpPr/>
        <p:nvPr/>
      </p:nvGrpSpPr>
      <p:grpSpPr>
        <a:xfrm>
          <a:off x="0" y="0"/>
          <a:ext cx="0" cy="0"/>
          <a:chOff x="0" y="0"/>
          <a:chExt cx="0" cy="0"/>
        </a:xfrm>
      </p:grpSpPr>
      <p:sp>
        <p:nvSpPr>
          <p:cNvPr id="100" name="Google Shape;100;p119"/>
          <p:cNvSpPr/>
          <p:nvPr>
            <p:ph idx="2" type="pic"/>
          </p:nvPr>
        </p:nvSpPr>
        <p:spPr>
          <a:xfrm>
            <a:off x="4563150" y="-1"/>
            <a:ext cx="7628849" cy="6869151"/>
          </a:xfrm>
          <a:prstGeom prst="rect">
            <a:avLst/>
          </a:prstGeom>
          <a:solidFill>
            <a:srgbClr val="F2F2F2"/>
          </a:solidFill>
          <a:ln>
            <a:noFill/>
          </a:ln>
        </p:spPr>
      </p:sp>
      <p:pic>
        <p:nvPicPr>
          <p:cNvPr id="101" name="Google Shape;101;p119"/>
          <p:cNvPicPr preferRelativeResize="0"/>
          <p:nvPr/>
        </p:nvPicPr>
        <p:blipFill rotWithShape="1">
          <a:blip r:embed="rId2">
            <a:alphaModFix/>
          </a:blip>
          <a:srcRect b="0" l="0" r="0" t="0"/>
          <a:stretch/>
        </p:blipFill>
        <p:spPr>
          <a:xfrm>
            <a:off x="568325" y="584269"/>
            <a:ext cx="2371725" cy="462025"/>
          </a:xfrm>
          <a:prstGeom prst="rect">
            <a:avLst/>
          </a:prstGeom>
          <a:noFill/>
          <a:ln>
            <a:noFill/>
          </a:ln>
        </p:spPr>
      </p:pic>
      <p:sp>
        <p:nvSpPr>
          <p:cNvPr id="102" name="Google Shape;102;p119"/>
          <p:cNvSpPr txBox="1"/>
          <p:nvPr>
            <p:ph type="title"/>
          </p:nvPr>
        </p:nvSpPr>
        <p:spPr>
          <a:xfrm>
            <a:off x="526549" y="2614592"/>
            <a:ext cx="3624827" cy="97899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2800" u="none" cap="none" strike="noStrike">
                <a:solidFill>
                  <a:schemeClr val="lt1"/>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3" name="Google Shape;103;p119"/>
          <p:cNvSpPr/>
          <p:nvPr/>
        </p:nvSpPr>
        <p:spPr>
          <a:xfrm>
            <a:off x="4563150" y="5135136"/>
            <a:ext cx="1527276" cy="1734014"/>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Lato"/>
              <a:ea typeface="Lato"/>
              <a:cs typeface="Lato"/>
              <a:sym typeface="Lato"/>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white &amp; red">
  <p:cSld name="Cover white &amp; red">
    <p:spTree>
      <p:nvGrpSpPr>
        <p:cNvPr id="104" name="Shape 104"/>
        <p:cNvGrpSpPr/>
        <p:nvPr/>
      </p:nvGrpSpPr>
      <p:grpSpPr>
        <a:xfrm>
          <a:off x="0" y="0"/>
          <a:ext cx="0" cy="0"/>
          <a:chOff x="0" y="0"/>
          <a:chExt cx="0" cy="0"/>
        </a:xfrm>
      </p:grpSpPr>
      <p:sp>
        <p:nvSpPr>
          <p:cNvPr id="105" name="Google Shape;105;p120"/>
          <p:cNvSpPr/>
          <p:nvPr>
            <p:ph idx="2" type="pic"/>
          </p:nvPr>
        </p:nvSpPr>
        <p:spPr>
          <a:xfrm>
            <a:off x="9140283" y="3420635"/>
            <a:ext cx="3054991" cy="3437365"/>
          </a:xfrm>
          <a:prstGeom prst="rect">
            <a:avLst/>
          </a:prstGeom>
          <a:solidFill>
            <a:srgbClr val="F2F2F2"/>
          </a:solidFill>
          <a:ln>
            <a:noFill/>
          </a:ln>
        </p:spPr>
      </p:sp>
      <p:sp>
        <p:nvSpPr>
          <p:cNvPr id="106" name="Google Shape;106;p120"/>
          <p:cNvSpPr/>
          <p:nvPr>
            <p:ph idx="3" type="pic"/>
          </p:nvPr>
        </p:nvSpPr>
        <p:spPr>
          <a:xfrm>
            <a:off x="6095560" y="-1"/>
            <a:ext cx="6096439" cy="3420637"/>
          </a:xfrm>
          <a:prstGeom prst="rect">
            <a:avLst/>
          </a:prstGeom>
          <a:solidFill>
            <a:srgbClr val="F2F2F2"/>
          </a:solidFill>
          <a:ln>
            <a:noFill/>
          </a:ln>
        </p:spPr>
      </p:sp>
      <p:pic>
        <p:nvPicPr>
          <p:cNvPr id="107" name="Google Shape;107;p120"/>
          <p:cNvPicPr preferRelativeResize="0"/>
          <p:nvPr/>
        </p:nvPicPr>
        <p:blipFill rotWithShape="1">
          <a:blip r:embed="rId2">
            <a:alphaModFix/>
          </a:blip>
          <a:srcRect b="0" l="0" r="0" t="0"/>
          <a:stretch/>
        </p:blipFill>
        <p:spPr>
          <a:xfrm>
            <a:off x="526549" y="540243"/>
            <a:ext cx="2468473" cy="582187"/>
          </a:xfrm>
          <a:prstGeom prst="rect">
            <a:avLst/>
          </a:prstGeom>
          <a:noFill/>
          <a:ln>
            <a:noFill/>
          </a:ln>
        </p:spPr>
      </p:pic>
      <p:sp>
        <p:nvSpPr>
          <p:cNvPr id="108" name="Google Shape;108;p120"/>
          <p:cNvSpPr txBox="1"/>
          <p:nvPr>
            <p:ph type="title"/>
          </p:nvPr>
        </p:nvSpPr>
        <p:spPr>
          <a:xfrm>
            <a:off x="526549" y="2614593"/>
            <a:ext cx="4612718" cy="95406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2800" u="none" cap="none" strike="noStrike">
                <a:solidFill>
                  <a:schemeClr val="dk1"/>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9" name="Google Shape;109;p120"/>
          <p:cNvSpPr/>
          <p:nvPr/>
        </p:nvSpPr>
        <p:spPr>
          <a:xfrm>
            <a:off x="6092284" y="3420634"/>
            <a:ext cx="3048000" cy="171450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Lato"/>
              <a:ea typeface="Lato"/>
              <a:cs typeface="Lato"/>
              <a:sym typeface="Lato"/>
            </a:endParaRPr>
          </a:p>
        </p:txBody>
      </p:sp>
      <p:sp>
        <p:nvSpPr>
          <p:cNvPr id="110" name="Google Shape;110;p120"/>
          <p:cNvSpPr/>
          <p:nvPr/>
        </p:nvSpPr>
        <p:spPr>
          <a:xfrm>
            <a:off x="6088568" y="1686619"/>
            <a:ext cx="1520723" cy="173401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Lato"/>
              <a:ea typeface="Lato"/>
              <a:cs typeface="Lato"/>
              <a:sym typeface="Lato"/>
            </a:endParaRPr>
          </a:p>
        </p:txBody>
      </p:sp>
      <p:sp>
        <p:nvSpPr>
          <p:cNvPr id="111" name="Google Shape;111;p120"/>
          <p:cNvSpPr/>
          <p:nvPr/>
        </p:nvSpPr>
        <p:spPr>
          <a:xfrm>
            <a:off x="6092284" y="5135135"/>
            <a:ext cx="3048000" cy="1734015"/>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Lato"/>
              <a:ea typeface="Lato"/>
              <a:cs typeface="Lato"/>
              <a:sym typeface="Lato"/>
            </a:endParaRPr>
          </a:p>
        </p:txBody>
      </p:sp>
      <p:sp>
        <p:nvSpPr>
          <p:cNvPr id="112" name="Google Shape;112;p120"/>
          <p:cNvSpPr/>
          <p:nvPr/>
        </p:nvSpPr>
        <p:spPr>
          <a:xfrm>
            <a:off x="4563150" y="5135136"/>
            <a:ext cx="1527276" cy="173401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Lato"/>
              <a:ea typeface="Lato"/>
              <a:cs typeface="Lato"/>
              <a:sym typeface="Lato"/>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white 2">
  <p:cSld name="Cover white 2">
    <p:spTree>
      <p:nvGrpSpPr>
        <p:cNvPr id="113" name="Shape 113"/>
        <p:cNvGrpSpPr/>
        <p:nvPr/>
      </p:nvGrpSpPr>
      <p:grpSpPr>
        <a:xfrm>
          <a:off x="0" y="0"/>
          <a:ext cx="0" cy="0"/>
          <a:chOff x="0" y="0"/>
          <a:chExt cx="0" cy="0"/>
        </a:xfrm>
      </p:grpSpPr>
      <p:sp>
        <p:nvSpPr>
          <p:cNvPr id="114" name="Google Shape;114;p121"/>
          <p:cNvSpPr/>
          <p:nvPr>
            <p:ph idx="2" type="pic"/>
          </p:nvPr>
        </p:nvSpPr>
        <p:spPr>
          <a:xfrm>
            <a:off x="6095560" y="-1"/>
            <a:ext cx="6096439" cy="5123986"/>
          </a:xfrm>
          <a:prstGeom prst="rect">
            <a:avLst/>
          </a:prstGeom>
          <a:solidFill>
            <a:srgbClr val="F2F2F2"/>
          </a:solidFill>
          <a:ln>
            <a:noFill/>
          </a:ln>
        </p:spPr>
      </p:sp>
      <p:pic>
        <p:nvPicPr>
          <p:cNvPr id="115" name="Google Shape;115;p121"/>
          <p:cNvPicPr preferRelativeResize="0"/>
          <p:nvPr/>
        </p:nvPicPr>
        <p:blipFill rotWithShape="1">
          <a:blip r:embed="rId2">
            <a:alphaModFix/>
          </a:blip>
          <a:srcRect b="0" l="0" r="0" t="0"/>
          <a:stretch/>
        </p:blipFill>
        <p:spPr>
          <a:xfrm>
            <a:off x="526549" y="540243"/>
            <a:ext cx="2468473" cy="582187"/>
          </a:xfrm>
          <a:prstGeom prst="rect">
            <a:avLst/>
          </a:prstGeom>
          <a:noFill/>
          <a:ln>
            <a:noFill/>
          </a:ln>
        </p:spPr>
      </p:pic>
      <p:sp>
        <p:nvSpPr>
          <p:cNvPr id="116" name="Google Shape;116;p121"/>
          <p:cNvSpPr txBox="1"/>
          <p:nvPr>
            <p:ph type="title"/>
          </p:nvPr>
        </p:nvSpPr>
        <p:spPr>
          <a:xfrm>
            <a:off x="526549" y="2614593"/>
            <a:ext cx="4612718" cy="95406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2800" u="none" cap="none" strike="noStrike">
                <a:solidFill>
                  <a:schemeClr val="dk1"/>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7" name="Google Shape;117;p121"/>
          <p:cNvSpPr/>
          <p:nvPr/>
        </p:nvSpPr>
        <p:spPr>
          <a:xfrm>
            <a:off x="6092284" y="5135135"/>
            <a:ext cx="3048000" cy="1734015"/>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Lato"/>
              <a:ea typeface="Lato"/>
              <a:cs typeface="Lato"/>
              <a:sym typeface="Lato"/>
            </a:endParaRPr>
          </a:p>
        </p:txBody>
      </p:sp>
      <p:sp>
        <p:nvSpPr>
          <p:cNvPr id="118" name="Google Shape;118;p121"/>
          <p:cNvSpPr/>
          <p:nvPr/>
        </p:nvSpPr>
        <p:spPr>
          <a:xfrm>
            <a:off x="4563150" y="5135136"/>
            <a:ext cx="1527276" cy="173401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Lato"/>
              <a:ea typeface="Lato"/>
              <a:cs typeface="Lato"/>
              <a:sym typeface="Lato"/>
            </a:endParaRPr>
          </a:p>
        </p:txBody>
      </p:sp>
      <p:sp>
        <p:nvSpPr>
          <p:cNvPr id="119" name="Google Shape;119;p121"/>
          <p:cNvSpPr/>
          <p:nvPr>
            <p:ph idx="3" type="pic"/>
          </p:nvPr>
        </p:nvSpPr>
        <p:spPr>
          <a:xfrm>
            <a:off x="9140283" y="3420635"/>
            <a:ext cx="3054991" cy="3437365"/>
          </a:xfrm>
          <a:prstGeom prst="rect">
            <a:avLst/>
          </a:prstGeom>
          <a:solidFill>
            <a:srgbClr val="F2F2F2"/>
          </a:solid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red 1">
  <p:cSld name="Cover red 1">
    <p:bg>
      <p:bgPr>
        <a:solidFill>
          <a:schemeClr val="accent1"/>
        </a:solidFill>
      </p:bgPr>
    </p:bg>
    <p:spTree>
      <p:nvGrpSpPr>
        <p:cNvPr id="120" name="Shape 120"/>
        <p:cNvGrpSpPr/>
        <p:nvPr/>
      </p:nvGrpSpPr>
      <p:grpSpPr>
        <a:xfrm>
          <a:off x="0" y="0"/>
          <a:ext cx="0" cy="0"/>
          <a:chOff x="0" y="0"/>
          <a:chExt cx="0" cy="0"/>
        </a:xfrm>
      </p:grpSpPr>
      <p:sp>
        <p:nvSpPr>
          <p:cNvPr id="121" name="Google Shape;121;p122"/>
          <p:cNvSpPr/>
          <p:nvPr>
            <p:ph idx="2" type="pic"/>
          </p:nvPr>
        </p:nvSpPr>
        <p:spPr>
          <a:xfrm>
            <a:off x="6095560" y="-1"/>
            <a:ext cx="6096439" cy="5135136"/>
          </a:xfrm>
          <a:prstGeom prst="rect">
            <a:avLst/>
          </a:prstGeom>
          <a:solidFill>
            <a:srgbClr val="F2F2F2"/>
          </a:solidFill>
          <a:ln>
            <a:noFill/>
          </a:ln>
        </p:spPr>
      </p:sp>
      <p:pic>
        <p:nvPicPr>
          <p:cNvPr id="122" name="Google Shape;122;p122"/>
          <p:cNvPicPr preferRelativeResize="0"/>
          <p:nvPr/>
        </p:nvPicPr>
        <p:blipFill rotWithShape="1">
          <a:blip r:embed="rId2">
            <a:alphaModFix/>
          </a:blip>
          <a:srcRect b="0" l="0" r="0" t="0"/>
          <a:stretch/>
        </p:blipFill>
        <p:spPr>
          <a:xfrm>
            <a:off x="568325" y="584269"/>
            <a:ext cx="2371728" cy="462025"/>
          </a:xfrm>
          <a:prstGeom prst="rect">
            <a:avLst/>
          </a:prstGeom>
          <a:noFill/>
          <a:ln>
            <a:noFill/>
          </a:ln>
        </p:spPr>
      </p:pic>
      <p:sp>
        <p:nvSpPr>
          <p:cNvPr id="123" name="Google Shape;123;p122"/>
          <p:cNvSpPr txBox="1"/>
          <p:nvPr>
            <p:ph type="title"/>
          </p:nvPr>
        </p:nvSpPr>
        <p:spPr>
          <a:xfrm>
            <a:off x="526549" y="2614593"/>
            <a:ext cx="4612718" cy="95406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2800" u="none" cap="none" strike="noStrike">
                <a:solidFill>
                  <a:schemeClr val="lt1"/>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24" name="Google Shape;124;p122"/>
          <p:cNvSpPr/>
          <p:nvPr>
            <p:ph idx="3" type="pic"/>
          </p:nvPr>
        </p:nvSpPr>
        <p:spPr>
          <a:xfrm>
            <a:off x="6095340" y="3420635"/>
            <a:ext cx="3054991" cy="3437365"/>
          </a:xfrm>
          <a:prstGeom prst="rect">
            <a:avLst/>
          </a:prstGeom>
          <a:solidFill>
            <a:srgbClr val="F2F2F2"/>
          </a:solidFill>
          <a:ln>
            <a:noFill/>
          </a:ln>
        </p:spPr>
      </p:sp>
      <p:sp>
        <p:nvSpPr>
          <p:cNvPr id="125" name="Google Shape;125;p122"/>
          <p:cNvSpPr/>
          <p:nvPr/>
        </p:nvSpPr>
        <p:spPr>
          <a:xfrm>
            <a:off x="9143779" y="5135135"/>
            <a:ext cx="3048000" cy="1734015"/>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Lato"/>
              <a:ea typeface="Lato"/>
              <a:cs typeface="Lato"/>
              <a:sym typeface="Lato"/>
            </a:endParaRPr>
          </a:p>
        </p:txBody>
      </p:sp>
      <p:sp>
        <p:nvSpPr>
          <p:cNvPr id="126" name="Google Shape;126;p122"/>
          <p:cNvSpPr/>
          <p:nvPr/>
        </p:nvSpPr>
        <p:spPr>
          <a:xfrm>
            <a:off x="4567844" y="5135136"/>
            <a:ext cx="1527276" cy="173401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Lato"/>
              <a:ea typeface="Lato"/>
              <a:cs typeface="Lato"/>
              <a:sym typeface="Lato"/>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ver blue 1">
  <p:cSld name="1_Cover blue 1">
    <p:bg>
      <p:bgPr>
        <a:solidFill>
          <a:schemeClr val="accent3"/>
        </a:solidFill>
      </p:bgPr>
    </p:bg>
    <p:spTree>
      <p:nvGrpSpPr>
        <p:cNvPr id="127" name="Shape 127"/>
        <p:cNvGrpSpPr/>
        <p:nvPr/>
      </p:nvGrpSpPr>
      <p:grpSpPr>
        <a:xfrm>
          <a:off x="0" y="0"/>
          <a:ext cx="0" cy="0"/>
          <a:chOff x="0" y="0"/>
          <a:chExt cx="0" cy="0"/>
        </a:xfrm>
      </p:grpSpPr>
      <p:pic>
        <p:nvPicPr>
          <p:cNvPr id="128" name="Google Shape;128;p124"/>
          <p:cNvPicPr preferRelativeResize="0"/>
          <p:nvPr/>
        </p:nvPicPr>
        <p:blipFill rotWithShape="1">
          <a:blip r:embed="rId2">
            <a:alphaModFix/>
          </a:blip>
          <a:srcRect b="0" l="0" r="0" t="0"/>
          <a:stretch/>
        </p:blipFill>
        <p:spPr>
          <a:xfrm>
            <a:off x="568325" y="584269"/>
            <a:ext cx="2371725" cy="462025"/>
          </a:xfrm>
          <a:prstGeom prst="rect">
            <a:avLst/>
          </a:prstGeom>
          <a:noFill/>
          <a:ln>
            <a:noFill/>
          </a:ln>
        </p:spPr>
      </p:pic>
      <p:sp>
        <p:nvSpPr>
          <p:cNvPr id="129" name="Google Shape;129;p124"/>
          <p:cNvSpPr txBox="1"/>
          <p:nvPr>
            <p:ph type="title"/>
          </p:nvPr>
        </p:nvSpPr>
        <p:spPr>
          <a:xfrm>
            <a:off x="526549" y="2614593"/>
            <a:ext cx="4612718" cy="95406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2800" u="none" cap="none" strike="noStrike">
                <a:solidFill>
                  <a:schemeClr val="lt1"/>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0" name="Google Shape;130;p124"/>
          <p:cNvSpPr/>
          <p:nvPr/>
        </p:nvSpPr>
        <p:spPr>
          <a:xfrm>
            <a:off x="4563150" y="5135136"/>
            <a:ext cx="1527276" cy="173401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Lato"/>
              <a:ea typeface="Lato"/>
              <a:cs typeface="Lato"/>
              <a:sym typeface="Lato"/>
            </a:endParaRPr>
          </a:p>
        </p:txBody>
      </p:sp>
      <p:sp>
        <p:nvSpPr>
          <p:cNvPr id="131" name="Google Shape;131;p124"/>
          <p:cNvSpPr/>
          <p:nvPr>
            <p:ph idx="2" type="pic"/>
          </p:nvPr>
        </p:nvSpPr>
        <p:spPr>
          <a:xfrm>
            <a:off x="9137009" y="3420635"/>
            <a:ext cx="3054991" cy="3437365"/>
          </a:xfrm>
          <a:prstGeom prst="rect">
            <a:avLst/>
          </a:prstGeom>
          <a:solidFill>
            <a:srgbClr val="F2F2F2"/>
          </a:solidFill>
          <a:ln>
            <a:noFill/>
          </a:ln>
        </p:spPr>
      </p:sp>
      <p:sp>
        <p:nvSpPr>
          <p:cNvPr id="132" name="Google Shape;132;p124"/>
          <p:cNvSpPr/>
          <p:nvPr>
            <p:ph idx="3" type="pic"/>
          </p:nvPr>
        </p:nvSpPr>
        <p:spPr>
          <a:xfrm>
            <a:off x="6092286" y="-1"/>
            <a:ext cx="6096439" cy="3420637"/>
          </a:xfrm>
          <a:prstGeom prst="rect">
            <a:avLst/>
          </a:prstGeom>
          <a:solidFill>
            <a:srgbClr val="F2F2F2"/>
          </a:solidFill>
          <a:ln>
            <a:noFill/>
          </a:ln>
        </p:spPr>
      </p:sp>
      <p:sp>
        <p:nvSpPr>
          <p:cNvPr id="133" name="Google Shape;133;p124"/>
          <p:cNvSpPr/>
          <p:nvPr/>
        </p:nvSpPr>
        <p:spPr>
          <a:xfrm>
            <a:off x="6089010" y="3420634"/>
            <a:ext cx="3048000" cy="1714501"/>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Lato"/>
              <a:ea typeface="Lato"/>
              <a:cs typeface="Lato"/>
              <a:sym typeface="Lato"/>
            </a:endParaRPr>
          </a:p>
        </p:txBody>
      </p:sp>
      <p:sp>
        <p:nvSpPr>
          <p:cNvPr id="134" name="Google Shape;134;p124"/>
          <p:cNvSpPr/>
          <p:nvPr/>
        </p:nvSpPr>
        <p:spPr>
          <a:xfrm>
            <a:off x="6089010" y="5135135"/>
            <a:ext cx="3048000" cy="1734015"/>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Lato"/>
              <a:ea typeface="Lato"/>
              <a:cs typeface="Lato"/>
              <a:sym typeface="Lato"/>
            </a:endParaRPr>
          </a:p>
        </p:txBody>
      </p:sp>
      <p:sp>
        <p:nvSpPr>
          <p:cNvPr id="135" name="Google Shape;135;p124"/>
          <p:cNvSpPr/>
          <p:nvPr/>
        </p:nvSpPr>
        <p:spPr>
          <a:xfrm>
            <a:off x="4559876" y="5135136"/>
            <a:ext cx="1527276" cy="1734014"/>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Lato"/>
              <a:ea typeface="Lato"/>
              <a:cs typeface="Lato"/>
              <a:sym typeface="Lato"/>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black N">
  <p:cSld name="Cover black N">
    <p:bg>
      <p:bgPr>
        <a:solidFill>
          <a:schemeClr val="dk2"/>
        </a:solidFill>
      </p:bgPr>
    </p:bg>
    <p:spTree>
      <p:nvGrpSpPr>
        <p:cNvPr id="136" name="Shape 136"/>
        <p:cNvGrpSpPr/>
        <p:nvPr/>
      </p:nvGrpSpPr>
      <p:grpSpPr>
        <a:xfrm>
          <a:off x="0" y="0"/>
          <a:ext cx="0" cy="0"/>
          <a:chOff x="0" y="0"/>
          <a:chExt cx="0" cy="0"/>
        </a:xfrm>
      </p:grpSpPr>
      <p:pic>
        <p:nvPicPr>
          <p:cNvPr id="137" name="Google Shape;137;p125"/>
          <p:cNvPicPr preferRelativeResize="0"/>
          <p:nvPr/>
        </p:nvPicPr>
        <p:blipFill rotWithShape="1">
          <a:blip r:embed="rId2">
            <a:alphaModFix/>
          </a:blip>
          <a:srcRect b="0" l="-33008" r="0" t="-9314"/>
          <a:stretch/>
        </p:blipFill>
        <p:spPr>
          <a:xfrm>
            <a:off x="953146" y="-96"/>
            <a:ext cx="11238854" cy="6858096"/>
          </a:xfrm>
          <a:prstGeom prst="rect">
            <a:avLst/>
          </a:prstGeom>
          <a:noFill/>
          <a:ln>
            <a:noFill/>
          </a:ln>
        </p:spPr>
      </p:pic>
      <p:pic>
        <p:nvPicPr>
          <p:cNvPr id="138" name="Google Shape;138;p125"/>
          <p:cNvPicPr preferRelativeResize="0"/>
          <p:nvPr/>
        </p:nvPicPr>
        <p:blipFill rotWithShape="1">
          <a:blip r:embed="rId3">
            <a:alphaModFix/>
          </a:blip>
          <a:srcRect b="0" l="0" r="0" t="0"/>
          <a:stretch/>
        </p:blipFill>
        <p:spPr>
          <a:xfrm>
            <a:off x="568325" y="584269"/>
            <a:ext cx="2371725" cy="462025"/>
          </a:xfrm>
          <a:prstGeom prst="rect">
            <a:avLst/>
          </a:prstGeom>
          <a:noFill/>
          <a:ln>
            <a:noFill/>
          </a:ln>
        </p:spPr>
      </p:pic>
      <p:sp>
        <p:nvSpPr>
          <p:cNvPr id="139" name="Google Shape;139;p125"/>
          <p:cNvSpPr txBox="1"/>
          <p:nvPr>
            <p:ph type="title"/>
          </p:nvPr>
        </p:nvSpPr>
        <p:spPr>
          <a:xfrm>
            <a:off x="526549" y="2614593"/>
            <a:ext cx="4612718" cy="95406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2800" u="none" cap="none" strike="noStrike">
                <a:solidFill>
                  <a:schemeClr val="lt1"/>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blue">
  <p:cSld name="Page blue">
    <p:bg>
      <p:bgPr>
        <a:solidFill>
          <a:schemeClr val="accent2"/>
        </a:solidFill>
      </p:bgPr>
    </p:bg>
    <p:spTree>
      <p:nvGrpSpPr>
        <p:cNvPr id="140" name="Shape 140"/>
        <p:cNvGrpSpPr/>
        <p:nvPr/>
      </p:nvGrpSpPr>
      <p:grpSpPr>
        <a:xfrm>
          <a:off x="0" y="0"/>
          <a:ext cx="0" cy="0"/>
          <a:chOff x="0" y="0"/>
          <a:chExt cx="0" cy="0"/>
        </a:xfrm>
      </p:grpSpPr>
      <p:pic>
        <p:nvPicPr>
          <p:cNvPr id="141" name="Google Shape;141;p126"/>
          <p:cNvPicPr preferRelativeResize="0"/>
          <p:nvPr/>
        </p:nvPicPr>
        <p:blipFill rotWithShape="1">
          <a:blip r:embed="rId2">
            <a:alphaModFix/>
          </a:blip>
          <a:srcRect b="0" l="0" r="0" t="0"/>
          <a:stretch/>
        </p:blipFill>
        <p:spPr>
          <a:xfrm>
            <a:off x="11472027" y="328332"/>
            <a:ext cx="326167" cy="250665"/>
          </a:xfrm>
          <a:prstGeom prst="rect">
            <a:avLst/>
          </a:prstGeom>
          <a:noFill/>
          <a:ln>
            <a:noFill/>
          </a:ln>
        </p:spPr>
      </p:pic>
      <p:sp>
        <p:nvSpPr>
          <p:cNvPr id="142" name="Google Shape;142;p126"/>
          <p:cNvSpPr txBox="1"/>
          <p:nvPr>
            <p:ph type="title"/>
          </p:nvPr>
        </p:nvSpPr>
        <p:spPr>
          <a:xfrm>
            <a:off x="526550" y="2593701"/>
            <a:ext cx="3386959" cy="146367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2400" u="none" cap="none" strike="noStrike">
                <a:solidFill>
                  <a:schemeClr val="lt2"/>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page 1 Black">
  <p:cSld name="Divider page 1 Black">
    <p:bg>
      <p:bgPr>
        <a:solidFill>
          <a:schemeClr val="dk2"/>
        </a:solidFill>
      </p:bgPr>
    </p:bg>
    <p:spTree>
      <p:nvGrpSpPr>
        <p:cNvPr id="143" name="Shape 143"/>
        <p:cNvGrpSpPr/>
        <p:nvPr/>
      </p:nvGrpSpPr>
      <p:grpSpPr>
        <a:xfrm>
          <a:off x="0" y="0"/>
          <a:ext cx="0" cy="0"/>
          <a:chOff x="0" y="0"/>
          <a:chExt cx="0" cy="0"/>
        </a:xfrm>
      </p:grpSpPr>
      <p:sp>
        <p:nvSpPr>
          <p:cNvPr id="144" name="Google Shape;144;p91"/>
          <p:cNvSpPr/>
          <p:nvPr>
            <p:ph idx="2" type="pic"/>
          </p:nvPr>
        </p:nvSpPr>
        <p:spPr>
          <a:xfrm>
            <a:off x="0" y="1439917"/>
            <a:ext cx="9764110" cy="3978166"/>
          </a:xfrm>
          <a:prstGeom prst="rect">
            <a:avLst/>
          </a:prstGeom>
          <a:solidFill>
            <a:schemeClr val="dk1"/>
          </a:solidFill>
          <a:ln>
            <a:noFill/>
          </a:ln>
        </p:spPr>
      </p:sp>
      <p:pic>
        <p:nvPicPr>
          <p:cNvPr id="145" name="Google Shape;145;p91"/>
          <p:cNvPicPr preferRelativeResize="0"/>
          <p:nvPr/>
        </p:nvPicPr>
        <p:blipFill rotWithShape="1">
          <a:blip r:embed="rId2">
            <a:alphaModFix/>
          </a:blip>
          <a:srcRect b="0" l="0" r="0" t="0"/>
          <a:stretch/>
        </p:blipFill>
        <p:spPr>
          <a:xfrm>
            <a:off x="11472027" y="328332"/>
            <a:ext cx="326167" cy="250665"/>
          </a:xfrm>
          <a:prstGeom prst="rect">
            <a:avLst/>
          </a:prstGeom>
          <a:noFill/>
          <a:ln>
            <a:noFill/>
          </a:ln>
        </p:spPr>
      </p:pic>
      <p:sp>
        <p:nvSpPr>
          <p:cNvPr id="146" name="Google Shape;146;p91"/>
          <p:cNvSpPr/>
          <p:nvPr/>
        </p:nvSpPr>
        <p:spPr>
          <a:xfrm>
            <a:off x="5630425" y="1439917"/>
            <a:ext cx="4133684" cy="3978166"/>
          </a:xfrm>
          <a:prstGeom prst="rect">
            <a:avLst/>
          </a:prstGeom>
          <a:solidFill>
            <a:schemeClr val="accent1">
              <a:alpha val="6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p:txBody>
      </p:sp>
      <p:sp>
        <p:nvSpPr>
          <p:cNvPr id="147" name="Google Shape;147;p91"/>
          <p:cNvSpPr/>
          <p:nvPr/>
        </p:nvSpPr>
        <p:spPr>
          <a:xfrm>
            <a:off x="10470574" y="1439917"/>
            <a:ext cx="319852" cy="3978166"/>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500"/>
                                  </p:stCondLst>
                                  <p:childTnLst>
                                    <p:set>
                                      <p:cBhvr>
                                        <p:cTn dur="1" fill="hold">
                                          <p:stCondLst>
                                            <p:cond delay="0"/>
                                          </p:stCondLst>
                                        </p:cTn>
                                        <p:tgtEl>
                                          <p:spTgt spid="144"/>
                                        </p:tgtEl>
                                        <p:attrNameLst>
                                          <p:attrName>style.visibility</p:attrName>
                                        </p:attrNameLst>
                                      </p:cBhvr>
                                      <p:to>
                                        <p:strVal val="visible"/>
                                      </p:to>
                                    </p:set>
                                    <p:anim calcmode="lin" valueType="num">
                                      <p:cBhvr additive="base">
                                        <p:cTn dur="1250"/>
                                        <p:tgtEl>
                                          <p:spTgt spid="14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46"/>
                                        </p:tgtEl>
                                        <p:attrNameLst>
                                          <p:attrName>style.visibility</p:attrName>
                                        </p:attrNameLst>
                                      </p:cBhvr>
                                      <p:to>
                                        <p:strVal val="visible"/>
                                      </p:to>
                                    </p:set>
                                    <p:anim calcmode="lin" valueType="num">
                                      <p:cBhvr additive="base">
                                        <p:cTn dur="1250"/>
                                        <p:tgtEl>
                                          <p:spTgt spid="14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500"/>
                                  </p:stCondLst>
                                  <p:childTnLst>
                                    <p:set>
                                      <p:cBhvr>
                                        <p:cTn dur="1" fill="hold">
                                          <p:stCondLst>
                                            <p:cond delay="0"/>
                                          </p:stCondLst>
                                        </p:cTn>
                                        <p:tgtEl>
                                          <p:spTgt spid="147"/>
                                        </p:tgtEl>
                                        <p:attrNameLst>
                                          <p:attrName>style.visibility</p:attrName>
                                        </p:attrNameLst>
                                      </p:cBhvr>
                                      <p:to>
                                        <p:strVal val="visible"/>
                                      </p:to>
                                    </p:set>
                                    <p:anim calcmode="lin" valueType="num">
                                      <p:cBhvr additive="base">
                                        <p:cTn dur="1250"/>
                                        <p:tgtEl>
                                          <p:spTgt spid="14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page 2 Black">
  <p:cSld name="Divider page 2 Black">
    <p:bg>
      <p:bgPr>
        <a:solidFill>
          <a:schemeClr val="dk2"/>
        </a:solidFill>
      </p:bgPr>
    </p:bg>
    <p:spTree>
      <p:nvGrpSpPr>
        <p:cNvPr id="148" name="Shape 148"/>
        <p:cNvGrpSpPr/>
        <p:nvPr/>
      </p:nvGrpSpPr>
      <p:grpSpPr>
        <a:xfrm>
          <a:off x="0" y="0"/>
          <a:ext cx="0" cy="0"/>
          <a:chOff x="0" y="0"/>
          <a:chExt cx="0" cy="0"/>
        </a:xfrm>
      </p:grpSpPr>
      <p:sp>
        <p:nvSpPr>
          <p:cNvPr id="149" name="Google Shape;149;p127"/>
          <p:cNvSpPr/>
          <p:nvPr>
            <p:ph idx="2" type="pic"/>
          </p:nvPr>
        </p:nvSpPr>
        <p:spPr>
          <a:xfrm>
            <a:off x="2427890" y="1439917"/>
            <a:ext cx="9764110" cy="3978166"/>
          </a:xfrm>
          <a:prstGeom prst="rect">
            <a:avLst/>
          </a:prstGeom>
          <a:solidFill>
            <a:schemeClr val="dk1"/>
          </a:solidFill>
          <a:ln>
            <a:noFill/>
          </a:ln>
        </p:spPr>
      </p:sp>
      <p:pic>
        <p:nvPicPr>
          <p:cNvPr id="150" name="Google Shape;150;p127"/>
          <p:cNvPicPr preferRelativeResize="0"/>
          <p:nvPr/>
        </p:nvPicPr>
        <p:blipFill rotWithShape="1">
          <a:blip r:embed="rId2">
            <a:alphaModFix/>
          </a:blip>
          <a:srcRect b="0" l="0" r="0" t="0"/>
          <a:stretch/>
        </p:blipFill>
        <p:spPr>
          <a:xfrm>
            <a:off x="11472027" y="328332"/>
            <a:ext cx="326167" cy="250665"/>
          </a:xfrm>
          <a:prstGeom prst="rect">
            <a:avLst/>
          </a:prstGeom>
          <a:noFill/>
          <a:ln>
            <a:noFill/>
          </a:ln>
        </p:spPr>
      </p:pic>
      <p:sp>
        <p:nvSpPr>
          <p:cNvPr id="151" name="Google Shape;151;p127"/>
          <p:cNvSpPr/>
          <p:nvPr/>
        </p:nvSpPr>
        <p:spPr>
          <a:xfrm>
            <a:off x="2427890" y="1439917"/>
            <a:ext cx="4133684" cy="3978166"/>
          </a:xfrm>
          <a:prstGeom prst="rect">
            <a:avLst/>
          </a:prstGeom>
          <a:solidFill>
            <a:schemeClr val="accent4">
              <a:alpha val="79215"/>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p:txBody>
      </p:sp>
      <p:sp>
        <p:nvSpPr>
          <p:cNvPr id="152" name="Google Shape;152;p127"/>
          <p:cNvSpPr/>
          <p:nvPr/>
        </p:nvSpPr>
        <p:spPr>
          <a:xfrm>
            <a:off x="1274022" y="1439917"/>
            <a:ext cx="319852" cy="397816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500"/>
                                  </p:stCondLst>
                                  <p:childTnLst>
                                    <p:set>
                                      <p:cBhvr>
                                        <p:cTn dur="1" fill="hold">
                                          <p:stCondLst>
                                            <p:cond delay="0"/>
                                          </p:stCondLst>
                                        </p:cTn>
                                        <p:tgtEl>
                                          <p:spTgt spid="149"/>
                                        </p:tgtEl>
                                        <p:attrNameLst>
                                          <p:attrName>style.visibility</p:attrName>
                                        </p:attrNameLst>
                                      </p:cBhvr>
                                      <p:to>
                                        <p:strVal val="visible"/>
                                      </p:to>
                                    </p:set>
                                    <p:anim calcmode="lin" valueType="num">
                                      <p:cBhvr additive="base">
                                        <p:cTn dur="1250"/>
                                        <p:tgtEl>
                                          <p:spTgt spid="149"/>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51"/>
                                        </p:tgtEl>
                                        <p:attrNameLst>
                                          <p:attrName>style.visibility</p:attrName>
                                        </p:attrNameLst>
                                      </p:cBhvr>
                                      <p:to>
                                        <p:strVal val="visible"/>
                                      </p:to>
                                    </p:set>
                                    <p:anim calcmode="lin" valueType="num">
                                      <p:cBhvr additive="base">
                                        <p:cTn dur="1250"/>
                                        <p:tgtEl>
                                          <p:spTgt spid="15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500"/>
                                  </p:stCondLst>
                                  <p:childTnLst>
                                    <p:set>
                                      <p:cBhvr>
                                        <p:cTn dur="1" fill="hold">
                                          <p:stCondLst>
                                            <p:cond delay="0"/>
                                          </p:stCondLst>
                                        </p:cTn>
                                        <p:tgtEl>
                                          <p:spTgt spid="152"/>
                                        </p:tgtEl>
                                        <p:attrNameLst>
                                          <p:attrName>style.visibility</p:attrName>
                                        </p:attrNameLst>
                                      </p:cBhvr>
                                      <p:to>
                                        <p:strVal val="visible"/>
                                      </p:to>
                                    </p:set>
                                    <p:anim calcmode="lin" valueType="num">
                                      <p:cBhvr additive="base">
                                        <p:cTn dur="1250"/>
                                        <p:tgtEl>
                                          <p:spTgt spid="15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black blank">
  <p:cSld name="Page black blank">
    <p:bg>
      <p:bgPr>
        <a:solidFill>
          <a:schemeClr val="dk2"/>
        </a:solidFill>
      </p:bgPr>
    </p:bg>
    <p:spTree>
      <p:nvGrpSpPr>
        <p:cNvPr id="153" name="Shape 153"/>
        <p:cNvGrpSpPr/>
        <p:nvPr/>
      </p:nvGrpSpPr>
      <p:grpSpPr>
        <a:xfrm>
          <a:off x="0" y="0"/>
          <a:ext cx="0" cy="0"/>
          <a:chOff x="0" y="0"/>
          <a:chExt cx="0" cy="0"/>
        </a:xfrm>
      </p:grpSpPr>
      <p:pic>
        <p:nvPicPr>
          <p:cNvPr id="154" name="Google Shape;154;p128"/>
          <p:cNvPicPr preferRelativeResize="0"/>
          <p:nvPr/>
        </p:nvPicPr>
        <p:blipFill rotWithShape="1">
          <a:blip r:embed="rId2">
            <a:alphaModFix/>
          </a:blip>
          <a:srcRect b="0" l="0" r="0" t="0"/>
          <a:stretch/>
        </p:blipFill>
        <p:spPr>
          <a:xfrm>
            <a:off x="11472027" y="328332"/>
            <a:ext cx="326167" cy="25066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white text 2">
  <p:cSld name="Page white text 2">
    <p:spTree>
      <p:nvGrpSpPr>
        <p:cNvPr id="18" name="Shape 18"/>
        <p:cNvGrpSpPr/>
        <p:nvPr/>
      </p:nvGrpSpPr>
      <p:grpSpPr>
        <a:xfrm>
          <a:off x="0" y="0"/>
          <a:ext cx="0" cy="0"/>
          <a:chOff x="0" y="0"/>
          <a:chExt cx="0" cy="0"/>
        </a:xfrm>
      </p:grpSpPr>
      <p:sp>
        <p:nvSpPr>
          <p:cNvPr id="19" name="Google Shape;19;p95"/>
          <p:cNvSpPr/>
          <p:nvPr>
            <p:ph idx="2" type="pic"/>
          </p:nvPr>
        </p:nvSpPr>
        <p:spPr>
          <a:xfrm>
            <a:off x="6096000" y="0"/>
            <a:ext cx="6096000" cy="6858000"/>
          </a:xfrm>
          <a:prstGeom prst="rect">
            <a:avLst/>
          </a:prstGeom>
          <a:solidFill>
            <a:srgbClr val="D8D8D8"/>
          </a:solidFill>
          <a:ln>
            <a:noFill/>
          </a:ln>
        </p:spPr>
      </p:sp>
      <p:pic>
        <p:nvPicPr>
          <p:cNvPr id="20" name="Google Shape;20;p95"/>
          <p:cNvPicPr preferRelativeResize="0"/>
          <p:nvPr/>
        </p:nvPicPr>
        <p:blipFill rotWithShape="1">
          <a:blip r:embed="rId2">
            <a:alphaModFix/>
          </a:blip>
          <a:srcRect b="0" l="0" r="0" t="0"/>
          <a:stretch/>
        </p:blipFill>
        <p:spPr>
          <a:xfrm>
            <a:off x="11472027" y="328332"/>
            <a:ext cx="326167" cy="250665"/>
          </a:xfrm>
          <a:prstGeom prst="rect">
            <a:avLst/>
          </a:prstGeom>
          <a:noFill/>
          <a:ln>
            <a:noFill/>
          </a:ln>
        </p:spPr>
      </p:pic>
      <p:sp>
        <p:nvSpPr>
          <p:cNvPr id="21" name="Google Shape;21;p95"/>
          <p:cNvSpPr txBox="1"/>
          <p:nvPr>
            <p:ph type="title"/>
          </p:nvPr>
        </p:nvSpPr>
        <p:spPr>
          <a:xfrm>
            <a:off x="526550" y="453664"/>
            <a:ext cx="5236936" cy="63769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2400" u="none" cap="none" strike="noStrike">
                <a:solidFill>
                  <a:schemeClr val="accent1"/>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2" name="Google Shape;22;p95"/>
          <p:cNvSpPr txBox="1"/>
          <p:nvPr>
            <p:ph idx="1" type="body"/>
          </p:nvPr>
        </p:nvSpPr>
        <p:spPr>
          <a:xfrm>
            <a:off x="527050" y="1231502"/>
            <a:ext cx="5236936" cy="2535827"/>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0"/>
              </a:spcBef>
              <a:spcAft>
                <a:spcPts val="0"/>
              </a:spcAft>
              <a:buClr>
                <a:schemeClr val="accent1"/>
              </a:buClr>
              <a:buSzPts val="1600"/>
              <a:buFont typeface="Arial"/>
              <a:buChar char="•"/>
              <a:defRPr b="0" i="0" sz="1600" u="none" cap="none" strike="noStrike">
                <a:solidFill>
                  <a:srgbClr val="000000"/>
                </a:solidFill>
                <a:latin typeface="Lato"/>
                <a:ea typeface="Lato"/>
                <a:cs typeface="Lato"/>
                <a:sym typeface="Lato"/>
              </a:defRPr>
            </a:lvl1pPr>
            <a:lvl2pPr indent="-228600" lvl="1" marL="914400" marR="0" rtl="0" algn="l">
              <a:lnSpc>
                <a:spcPct val="10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black title">
  <p:cSld name="Page black title">
    <p:bg>
      <p:bgPr>
        <a:solidFill>
          <a:schemeClr val="dk2"/>
        </a:solidFill>
      </p:bgPr>
    </p:bg>
    <p:spTree>
      <p:nvGrpSpPr>
        <p:cNvPr id="155" name="Shape 155"/>
        <p:cNvGrpSpPr/>
        <p:nvPr/>
      </p:nvGrpSpPr>
      <p:grpSpPr>
        <a:xfrm>
          <a:off x="0" y="0"/>
          <a:ext cx="0" cy="0"/>
          <a:chOff x="0" y="0"/>
          <a:chExt cx="0" cy="0"/>
        </a:xfrm>
      </p:grpSpPr>
      <p:pic>
        <p:nvPicPr>
          <p:cNvPr id="156" name="Google Shape;156;p105"/>
          <p:cNvPicPr preferRelativeResize="0"/>
          <p:nvPr/>
        </p:nvPicPr>
        <p:blipFill rotWithShape="1">
          <a:blip r:embed="rId2">
            <a:alphaModFix/>
          </a:blip>
          <a:srcRect b="0" l="0" r="0" t="0"/>
          <a:stretch/>
        </p:blipFill>
        <p:spPr>
          <a:xfrm>
            <a:off x="11472027" y="328332"/>
            <a:ext cx="326167" cy="250665"/>
          </a:xfrm>
          <a:prstGeom prst="rect">
            <a:avLst/>
          </a:prstGeom>
          <a:noFill/>
          <a:ln>
            <a:noFill/>
          </a:ln>
        </p:spPr>
      </p:pic>
      <p:sp>
        <p:nvSpPr>
          <p:cNvPr id="157" name="Google Shape;157;p105"/>
          <p:cNvSpPr txBox="1"/>
          <p:nvPr>
            <p:ph type="title"/>
          </p:nvPr>
        </p:nvSpPr>
        <p:spPr>
          <a:xfrm>
            <a:off x="526550" y="2593701"/>
            <a:ext cx="3386959" cy="146367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2400" u="none" cap="none" strike="noStrike">
                <a:solidFill>
                  <a:schemeClr val="accent1"/>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black title left">
  <p:cSld name="Page black title left">
    <p:bg>
      <p:bgPr>
        <a:solidFill>
          <a:schemeClr val="dk2"/>
        </a:solidFill>
      </p:bgPr>
    </p:bg>
    <p:spTree>
      <p:nvGrpSpPr>
        <p:cNvPr id="158" name="Shape 158"/>
        <p:cNvGrpSpPr/>
        <p:nvPr/>
      </p:nvGrpSpPr>
      <p:grpSpPr>
        <a:xfrm>
          <a:off x="0" y="0"/>
          <a:ext cx="0" cy="0"/>
          <a:chOff x="0" y="0"/>
          <a:chExt cx="0" cy="0"/>
        </a:xfrm>
      </p:grpSpPr>
      <p:pic>
        <p:nvPicPr>
          <p:cNvPr id="159" name="Google Shape;159;p129"/>
          <p:cNvPicPr preferRelativeResize="0"/>
          <p:nvPr/>
        </p:nvPicPr>
        <p:blipFill rotWithShape="1">
          <a:blip r:embed="rId2">
            <a:alphaModFix/>
          </a:blip>
          <a:srcRect b="0" l="0" r="0" t="0"/>
          <a:stretch/>
        </p:blipFill>
        <p:spPr>
          <a:xfrm>
            <a:off x="11472027" y="328332"/>
            <a:ext cx="326167" cy="250665"/>
          </a:xfrm>
          <a:prstGeom prst="rect">
            <a:avLst/>
          </a:prstGeom>
          <a:noFill/>
          <a:ln>
            <a:noFill/>
          </a:ln>
        </p:spPr>
      </p:pic>
      <p:sp>
        <p:nvSpPr>
          <p:cNvPr id="160" name="Google Shape;160;p129"/>
          <p:cNvSpPr txBox="1"/>
          <p:nvPr>
            <p:ph type="title"/>
          </p:nvPr>
        </p:nvSpPr>
        <p:spPr>
          <a:xfrm>
            <a:off x="526550" y="453664"/>
            <a:ext cx="5354436" cy="762953"/>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2400" u="none" cap="none" strike="noStrike">
                <a:solidFill>
                  <a:schemeClr val="accent1"/>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age white title left">
  <p:cSld name="1_Page white title left">
    <p:spTree>
      <p:nvGrpSpPr>
        <p:cNvPr id="161" name="Shape 161"/>
        <p:cNvGrpSpPr/>
        <p:nvPr/>
      </p:nvGrpSpPr>
      <p:grpSpPr>
        <a:xfrm>
          <a:off x="0" y="0"/>
          <a:ext cx="0" cy="0"/>
          <a:chOff x="0" y="0"/>
          <a:chExt cx="0" cy="0"/>
        </a:xfrm>
      </p:grpSpPr>
      <p:pic>
        <p:nvPicPr>
          <p:cNvPr id="162" name="Google Shape;162;p130"/>
          <p:cNvPicPr preferRelativeResize="0"/>
          <p:nvPr/>
        </p:nvPicPr>
        <p:blipFill rotWithShape="1">
          <a:blip r:embed="rId2">
            <a:alphaModFix/>
          </a:blip>
          <a:srcRect b="0" l="0" r="0" t="0"/>
          <a:stretch/>
        </p:blipFill>
        <p:spPr>
          <a:xfrm>
            <a:off x="11472027" y="328332"/>
            <a:ext cx="326167" cy="250665"/>
          </a:xfrm>
          <a:prstGeom prst="rect">
            <a:avLst/>
          </a:prstGeom>
          <a:noFill/>
          <a:ln>
            <a:noFill/>
          </a:ln>
        </p:spPr>
      </p:pic>
      <p:sp>
        <p:nvSpPr>
          <p:cNvPr id="163" name="Google Shape;163;p130"/>
          <p:cNvSpPr txBox="1"/>
          <p:nvPr>
            <p:ph type="title"/>
          </p:nvPr>
        </p:nvSpPr>
        <p:spPr>
          <a:xfrm>
            <a:off x="526550" y="453664"/>
            <a:ext cx="5354436" cy="762953"/>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2400" u="none" cap="none" strike="noStrike">
                <a:solidFill>
                  <a:schemeClr val="accent1"/>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grpSp>
        <p:nvGrpSpPr>
          <p:cNvPr id="164" name="Google Shape;164;p130"/>
          <p:cNvGrpSpPr/>
          <p:nvPr/>
        </p:nvGrpSpPr>
        <p:grpSpPr>
          <a:xfrm>
            <a:off x="765288" y="1408282"/>
            <a:ext cx="2096402" cy="2206111"/>
            <a:chOff x="765288" y="1408282"/>
            <a:chExt cx="2096402" cy="2206111"/>
          </a:xfrm>
        </p:grpSpPr>
        <p:sp>
          <p:nvSpPr>
            <p:cNvPr id="165" name="Google Shape;165;p130"/>
            <p:cNvSpPr/>
            <p:nvPr/>
          </p:nvSpPr>
          <p:spPr>
            <a:xfrm>
              <a:off x="765288" y="1408282"/>
              <a:ext cx="2096402" cy="2206111"/>
            </a:xfrm>
            <a:prstGeom prst="roundRect">
              <a:avLst>
                <a:gd fmla="val 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p:txBody>
        </p:sp>
        <p:pic>
          <p:nvPicPr>
            <p:cNvPr id="166" name="Google Shape;166;p130"/>
            <p:cNvPicPr preferRelativeResize="0"/>
            <p:nvPr/>
          </p:nvPicPr>
          <p:blipFill rotWithShape="1">
            <a:blip r:embed="rId3">
              <a:alphaModFix/>
            </a:blip>
            <a:srcRect b="0" l="0" r="0" t="0"/>
            <a:stretch/>
          </p:blipFill>
          <p:spPr>
            <a:xfrm>
              <a:off x="1334934" y="1661645"/>
              <a:ext cx="899636" cy="899636"/>
            </a:xfrm>
            <a:prstGeom prst="rect">
              <a:avLst/>
            </a:prstGeom>
            <a:noFill/>
            <a:ln>
              <a:noFill/>
            </a:ln>
          </p:spPr>
        </p:pic>
      </p:grpSp>
      <p:grpSp>
        <p:nvGrpSpPr>
          <p:cNvPr id="167" name="Google Shape;167;p130"/>
          <p:cNvGrpSpPr/>
          <p:nvPr/>
        </p:nvGrpSpPr>
        <p:grpSpPr>
          <a:xfrm>
            <a:off x="2925846" y="1408283"/>
            <a:ext cx="2096402" cy="2206111"/>
            <a:chOff x="2925846" y="1408283"/>
            <a:chExt cx="2096402" cy="2206111"/>
          </a:xfrm>
        </p:grpSpPr>
        <p:sp>
          <p:nvSpPr>
            <p:cNvPr id="168" name="Google Shape;168;p130"/>
            <p:cNvSpPr/>
            <p:nvPr/>
          </p:nvSpPr>
          <p:spPr>
            <a:xfrm>
              <a:off x="2925846" y="1408283"/>
              <a:ext cx="2096402" cy="2206111"/>
            </a:xfrm>
            <a:prstGeom prst="roundRect">
              <a:avLst>
                <a:gd fmla="val 0" name="adj"/>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p:txBody>
        </p:sp>
        <p:pic>
          <p:nvPicPr>
            <p:cNvPr id="169" name="Google Shape;169;p130"/>
            <p:cNvPicPr preferRelativeResize="0"/>
            <p:nvPr/>
          </p:nvPicPr>
          <p:blipFill rotWithShape="1">
            <a:blip r:embed="rId4">
              <a:alphaModFix/>
            </a:blip>
            <a:srcRect b="0" l="0" r="0" t="0"/>
            <a:stretch/>
          </p:blipFill>
          <p:spPr>
            <a:xfrm>
              <a:off x="3431336" y="1556900"/>
              <a:ext cx="1129104" cy="1129104"/>
            </a:xfrm>
            <a:prstGeom prst="rect">
              <a:avLst/>
            </a:prstGeom>
            <a:noFill/>
            <a:ln>
              <a:noFill/>
            </a:ln>
          </p:spPr>
        </p:pic>
      </p:grpSp>
      <p:grpSp>
        <p:nvGrpSpPr>
          <p:cNvPr id="170" name="Google Shape;170;p130"/>
          <p:cNvGrpSpPr/>
          <p:nvPr/>
        </p:nvGrpSpPr>
        <p:grpSpPr>
          <a:xfrm>
            <a:off x="5077961" y="1408286"/>
            <a:ext cx="4137587" cy="2206108"/>
            <a:chOff x="5077961" y="1408286"/>
            <a:chExt cx="4137587" cy="2206108"/>
          </a:xfrm>
        </p:grpSpPr>
        <p:sp>
          <p:nvSpPr>
            <p:cNvPr id="171" name="Google Shape;171;p130"/>
            <p:cNvSpPr/>
            <p:nvPr/>
          </p:nvSpPr>
          <p:spPr>
            <a:xfrm>
              <a:off x="5077961" y="1408286"/>
              <a:ext cx="4137587" cy="2206108"/>
            </a:xfrm>
            <a:prstGeom prst="roundRect">
              <a:avLst>
                <a:gd fmla="val 0" name="adj"/>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p:txBody>
        </p:sp>
        <p:pic>
          <p:nvPicPr>
            <p:cNvPr id="172" name="Google Shape;172;p130"/>
            <p:cNvPicPr preferRelativeResize="0"/>
            <p:nvPr/>
          </p:nvPicPr>
          <p:blipFill rotWithShape="1">
            <a:blip r:embed="rId5">
              <a:alphaModFix/>
            </a:blip>
            <a:srcRect b="0" l="0" r="0" t="0"/>
            <a:stretch/>
          </p:blipFill>
          <p:spPr>
            <a:xfrm>
              <a:off x="5370163" y="1631825"/>
              <a:ext cx="1764596" cy="1764596"/>
            </a:xfrm>
            <a:prstGeom prst="rect">
              <a:avLst/>
            </a:prstGeom>
            <a:noFill/>
            <a:ln>
              <a:noFill/>
            </a:ln>
          </p:spPr>
        </p:pic>
      </p:grpSp>
      <p:grpSp>
        <p:nvGrpSpPr>
          <p:cNvPr id="173" name="Google Shape;173;p130"/>
          <p:cNvGrpSpPr/>
          <p:nvPr/>
        </p:nvGrpSpPr>
        <p:grpSpPr>
          <a:xfrm>
            <a:off x="9287683" y="1408282"/>
            <a:ext cx="2096402" cy="2206111"/>
            <a:chOff x="9287683" y="1408282"/>
            <a:chExt cx="2096402" cy="2206111"/>
          </a:xfrm>
        </p:grpSpPr>
        <p:sp>
          <p:nvSpPr>
            <p:cNvPr id="174" name="Google Shape;174;p130"/>
            <p:cNvSpPr/>
            <p:nvPr/>
          </p:nvSpPr>
          <p:spPr>
            <a:xfrm>
              <a:off x="9287683" y="1408282"/>
              <a:ext cx="2096402" cy="2206111"/>
            </a:xfrm>
            <a:prstGeom prst="roundRect">
              <a:avLst>
                <a:gd fmla="val 0"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p:txBody>
        </p:sp>
        <p:pic>
          <p:nvPicPr>
            <p:cNvPr id="175" name="Google Shape;175;p130"/>
            <p:cNvPicPr preferRelativeResize="0"/>
            <p:nvPr/>
          </p:nvPicPr>
          <p:blipFill rotWithShape="1">
            <a:blip r:embed="rId6">
              <a:alphaModFix/>
            </a:blip>
            <a:srcRect b="22667" l="19575" r="20253" t="22251"/>
            <a:stretch/>
          </p:blipFill>
          <p:spPr>
            <a:xfrm>
              <a:off x="9702313" y="1556900"/>
              <a:ext cx="1267141" cy="1159977"/>
            </a:xfrm>
            <a:prstGeom prst="rect">
              <a:avLst/>
            </a:prstGeom>
            <a:noFill/>
            <a:ln>
              <a:noFill/>
            </a:ln>
          </p:spPr>
        </p:pic>
      </p:grpSp>
      <p:grpSp>
        <p:nvGrpSpPr>
          <p:cNvPr id="176" name="Google Shape;176;p130"/>
          <p:cNvGrpSpPr/>
          <p:nvPr/>
        </p:nvGrpSpPr>
        <p:grpSpPr>
          <a:xfrm>
            <a:off x="2925846" y="3670890"/>
            <a:ext cx="4145111" cy="2201751"/>
            <a:chOff x="2925846" y="3670890"/>
            <a:chExt cx="4145111" cy="2201751"/>
          </a:xfrm>
        </p:grpSpPr>
        <p:sp>
          <p:nvSpPr>
            <p:cNvPr id="177" name="Google Shape;177;p130"/>
            <p:cNvSpPr/>
            <p:nvPr/>
          </p:nvSpPr>
          <p:spPr>
            <a:xfrm>
              <a:off x="2925846" y="3670890"/>
              <a:ext cx="4145111" cy="2201751"/>
            </a:xfrm>
            <a:prstGeom prst="roundRect">
              <a:avLst>
                <a:gd fmla="val 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Lato"/>
                <a:ea typeface="Lato"/>
                <a:cs typeface="Lato"/>
                <a:sym typeface="Lato"/>
              </a:endParaRPr>
            </a:p>
          </p:txBody>
        </p:sp>
        <p:graphicFrame>
          <p:nvGraphicFramePr>
            <p:cNvPr id="178" name="Google Shape;178;p130"/>
            <p:cNvGraphicFramePr/>
            <p:nvPr/>
          </p:nvGraphicFramePr>
          <p:xfrm>
            <a:off x="2948657" y="3879118"/>
            <a:ext cx="1901601" cy="1727968"/>
          </p:xfrm>
          <a:graphic>
            <a:graphicData uri="http://schemas.openxmlformats.org/drawingml/2006/chart">
              <c:chart r:id="rId7"/>
            </a:graphicData>
          </a:graphic>
        </p:graphicFrame>
        <p:pic>
          <p:nvPicPr>
            <p:cNvPr id="179" name="Google Shape;179;p130"/>
            <p:cNvPicPr preferRelativeResize="0"/>
            <p:nvPr/>
          </p:nvPicPr>
          <p:blipFill rotWithShape="1">
            <a:blip r:embed="rId8">
              <a:alphaModFix/>
            </a:blip>
            <a:srcRect b="0" l="0" r="0" t="0"/>
            <a:stretch/>
          </p:blipFill>
          <p:spPr>
            <a:xfrm>
              <a:off x="3184833" y="3990219"/>
              <a:ext cx="1448596" cy="1448596"/>
            </a:xfrm>
            <a:prstGeom prst="rect">
              <a:avLst/>
            </a:prstGeom>
            <a:noFill/>
            <a:ln>
              <a:noFill/>
            </a:ln>
          </p:spPr>
        </p:pic>
      </p:grpSp>
      <p:grpSp>
        <p:nvGrpSpPr>
          <p:cNvPr id="180" name="Google Shape;180;p130"/>
          <p:cNvGrpSpPr/>
          <p:nvPr/>
        </p:nvGrpSpPr>
        <p:grpSpPr>
          <a:xfrm>
            <a:off x="761761" y="3666528"/>
            <a:ext cx="2096401" cy="2206111"/>
            <a:chOff x="761761" y="3666528"/>
            <a:chExt cx="2096401" cy="2206111"/>
          </a:xfrm>
        </p:grpSpPr>
        <p:sp>
          <p:nvSpPr>
            <p:cNvPr id="181" name="Google Shape;181;p130"/>
            <p:cNvSpPr/>
            <p:nvPr/>
          </p:nvSpPr>
          <p:spPr>
            <a:xfrm flipH="1" rot="10800000">
              <a:off x="761761" y="3666528"/>
              <a:ext cx="2096401" cy="2206111"/>
            </a:xfrm>
            <a:prstGeom prst="roundRect">
              <a:avLst>
                <a:gd fmla="val 0"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Lato"/>
                <a:ea typeface="Lato"/>
                <a:cs typeface="Lato"/>
                <a:sym typeface="Lato"/>
              </a:endParaRPr>
            </a:p>
          </p:txBody>
        </p:sp>
        <p:pic>
          <p:nvPicPr>
            <p:cNvPr id="182" name="Google Shape;182;p130"/>
            <p:cNvPicPr preferRelativeResize="0"/>
            <p:nvPr/>
          </p:nvPicPr>
          <p:blipFill rotWithShape="1">
            <a:blip r:embed="rId9">
              <a:alphaModFix/>
            </a:blip>
            <a:srcRect b="0" l="0" r="0" t="0"/>
            <a:stretch/>
          </p:blipFill>
          <p:spPr>
            <a:xfrm>
              <a:off x="1365930" y="3894616"/>
              <a:ext cx="902109" cy="902109"/>
            </a:xfrm>
            <a:prstGeom prst="rect">
              <a:avLst/>
            </a:prstGeom>
            <a:noFill/>
            <a:ln>
              <a:noFill/>
            </a:ln>
          </p:spPr>
        </p:pic>
      </p:grpSp>
      <p:grpSp>
        <p:nvGrpSpPr>
          <p:cNvPr id="183" name="Google Shape;183;p130"/>
          <p:cNvGrpSpPr/>
          <p:nvPr/>
        </p:nvGrpSpPr>
        <p:grpSpPr>
          <a:xfrm>
            <a:off x="7133105" y="3666530"/>
            <a:ext cx="2096402" cy="2206111"/>
            <a:chOff x="7133105" y="3666530"/>
            <a:chExt cx="2096402" cy="2206111"/>
          </a:xfrm>
        </p:grpSpPr>
        <p:sp>
          <p:nvSpPr>
            <p:cNvPr id="184" name="Google Shape;184;p130"/>
            <p:cNvSpPr/>
            <p:nvPr/>
          </p:nvSpPr>
          <p:spPr>
            <a:xfrm>
              <a:off x="7133105" y="3666530"/>
              <a:ext cx="2096402" cy="2206111"/>
            </a:xfrm>
            <a:prstGeom prst="roundRect">
              <a:avLst>
                <a:gd fmla="val 0" name="adj"/>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Lato"/>
                <a:ea typeface="Lato"/>
                <a:cs typeface="Lato"/>
                <a:sym typeface="Lato"/>
              </a:endParaRPr>
            </a:p>
          </p:txBody>
        </p:sp>
        <p:pic>
          <p:nvPicPr>
            <p:cNvPr id="185" name="Google Shape;185;p130"/>
            <p:cNvPicPr preferRelativeResize="0"/>
            <p:nvPr/>
          </p:nvPicPr>
          <p:blipFill rotWithShape="1">
            <a:blip r:embed="rId10">
              <a:alphaModFix/>
            </a:blip>
            <a:srcRect b="0" l="0" r="0" t="0"/>
            <a:stretch/>
          </p:blipFill>
          <p:spPr>
            <a:xfrm>
              <a:off x="7555849" y="3754660"/>
              <a:ext cx="1250914" cy="1250914"/>
            </a:xfrm>
            <a:prstGeom prst="rect">
              <a:avLst/>
            </a:prstGeom>
            <a:noFill/>
            <a:ln>
              <a:noFill/>
            </a:ln>
          </p:spPr>
        </p:pic>
      </p:grpSp>
      <p:grpSp>
        <p:nvGrpSpPr>
          <p:cNvPr id="186" name="Google Shape;186;p130"/>
          <p:cNvGrpSpPr/>
          <p:nvPr/>
        </p:nvGrpSpPr>
        <p:grpSpPr>
          <a:xfrm>
            <a:off x="9297191" y="3666528"/>
            <a:ext cx="2096401" cy="2206111"/>
            <a:chOff x="9297191" y="3666528"/>
            <a:chExt cx="2096401" cy="2206111"/>
          </a:xfrm>
        </p:grpSpPr>
        <p:sp>
          <p:nvSpPr>
            <p:cNvPr id="187" name="Google Shape;187;p130"/>
            <p:cNvSpPr/>
            <p:nvPr/>
          </p:nvSpPr>
          <p:spPr>
            <a:xfrm flipH="1" rot="10800000">
              <a:off x="9297191" y="3666528"/>
              <a:ext cx="2096401" cy="2206111"/>
            </a:xfrm>
            <a:prstGeom prst="roundRect">
              <a:avLst>
                <a:gd fmla="val 0"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Lato"/>
                <a:ea typeface="Lato"/>
                <a:cs typeface="Lato"/>
                <a:sym typeface="Lato"/>
              </a:endParaRPr>
            </a:p>
          </p:txBody>
        </p:sp>
        <p:pic>
          <p:nvPicPr>
            <p:cNvPr id="188" name="Google Shape;188;p130"/>
            <p:cNvPicPr preferRelativeResize="0"/>
            <p:nvPr/>
          </p:nvPicPr>
          <p:blipFill rotWithShape="1">
            <a:blip r:embed="rId11">
              <a:alphaModFix/>
            </a:blip>
            <a:srcRect b="20232" l="20946" r="20380" t="21371"/>
            <a:stretch/>
          </p:blipFill>
          <p:spPr>
            <a:xfrm>
              <a:off x="9741373" y="3819340"/>
              <a:ext cx="1228081" cy="1222229"/>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0"/>
                                  </p:stCondLst>
                                  <p:childTnLst>
                                    <p:set>
                                      <p:cBhvr>
                                        <p:cTn dur="1" fill="hold">
                                          <p:stCondLst>
                                            <p:cond delay="0"/>
                                          </p:stCondLst>
                                        </p:cTn>
                                        <p:tgtEl>
                                          <p:spTgt spid="164"/>
                                        </p:tgtEl>
                                        <p:attrNameLst>
                                          <p:attrName>style.visibility</p:attrName>
                                        </p:attrNameLst>
                                      </p:cBhvr>
                                      <p:to>
                                        <p:strVal val="visible"/>
                                      </p:to>
                                    </p:set>
                                    <p:anim calcmode="lin" valueType="num">
                                      <p:cBhvr additive="base">
                                        <p:cTn dur="1000"/>
                                        <p:tgtEl>
                                          <p:spTgt spid="16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4">
                                  <p:stCondLst>
                                    <p:cond delay="500"/>
                                  </p:stCondLst>
                                  <p:childTnLst>
                                    <p:set>
                                      <p:cBhvr>
                                        <p:cTn dur="1" fill="hold">
                                          <p:stCondLst>
                                            <p:cond delay="0"/>
                                          </p:stCondLst>
                                        </p:cTn>
                                        <p:tgtEl>
                                          <p:spTgt spid="167"/>
                                        </p:tgtEl>
                                        <p:attrNameLst>
                                          <p:attrName>style.visibility</p:attrName>
                                        </p:attrNameLst>
                                      </p:cBhvr>
                                      <p:to>
                                        <p:strVal val="visible"/>
                                      </p:to>
                                    </p:set>
                                    <p:anim calcmode="lin" valueType="num">
                                      <p:cBhvr additive="base">
                                        <p:cTn dur="1000"/>
                                        <p:tgtEl>
                                          <p:spTgt spid="16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170"/>
                                        </p:tgtEl>
                                        <p:attrNameLst>
                                          <p:attrName>style.visibility</p:attrName>
                                        </p:attrNameLst>
                                      </p:cBhvr>
                                      <p:to>
                                        <p:strVal val="visible"/>
                                      </p:to>
                                    </p:set>
                                    <p:anim calcmode="lin" valueType="num">
                                      <p:cBhvr additive="base">
                                        <p:cTn dur="1000"/>
                                        <p:tgtEl>
                                          <p:spTgt spid="17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8">
                                  <p:stCondLst>
                                    <p:cond delay="1500"/>
                                  </p:stCondLst>
                                  <p:childTnLst>
                                    <p:set>
                                      <p:cBhvr>
                                        <p:cTn dur="1" fill="hold">
                                          <p:stCondLst>
                                            <p:cond delay="0"/>
                                          </p:stCondLst>
                                        </p:cTn>
                                        <p:tgtEl>
                                          <p:spTgt spid="173"/>
                                        </p:tgtEl>
                                        <p:attrNameLst>
                                          <p:attrName>style.visibility</p:attrName>
                                        </p:attrNameLst>
                                      </p:cBhvr>
                                      <p:to>
                                        <p:strVal val="visible"/>
                                      </p:to>
                                    </p:set>
                                    <p:anim calcmode="lin" valueType="num">
                                      <p:cBhvr additive="base">
                                        <p:cTn dur="1000"/>
                                        <p:tgtEl>
                                          <p:spTgt spid="17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1">
                                  <p:stCondLst>
                                    <p:cond delay="750"/>
                                  </p:stCondLst>
                                  <p:childTnLst>
                                    <p:set>
                                      <p:cBhvr>
                                        <p:cTn dur="1" fill="hold">
                                          <p:stCondLst>
                                            <p:cond delay="0"/>
                                          </p:stCondLst>
                                        </p:cTn>
                                        <p:tgtEl>
                                          <p:spTgt spid="176"/>
                                        </p:tgtEl>
                                        <p:attrNameLst>
                                          <p:attrName>style.visibility</p:attrName>
                                        </p:attrNameLst>
                                      </p:cBhvr>
                                      <p:to>
                                        <p:strVal val="visible"/>
                                      </p:to>
                                    </p:set>
                                    <p:anim calcmode="lin" valueType="num">
                                      <p:cBhvr additive="base">
                                        <p:cTn dur="1000"/>
                                        <p:tgtEl>
                                          <p:spTgt spid="17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2">
                                  <p:stCondLst>
                                    <p:cond delay="250"/>
                                  </p:stCondLst>
                                  <p:childTnLst>
                                    <p:set>
                                      <p:cBhvr>
                                        <p:cTn dur="1" fill="hold">
                                          <p:stCondLst>
                                            <p:cond delay="0"/>
                                          </p:stCondLst>
                                        </p:cTn>
                                        <p:tgtEl>
                                          <p:spTgt spid="180"/>
                                        </p:tgtEl>
                                        <p:attrNameLst>
                                          <p:attrName>style.visibility</p:attrName>
                                        </p:attrNameLst>
                                      </p:cBhvr>
                                      <p:to>
                                        <p:strVal val="visible"/>
                                      </p:to>
                                    </p:set>
                                    <p:anim calcmode="lin" valueType="num">
                                      <p:cBhvr additive="base">
                                        <p:cTn dur="1000"/>
                                        <p:tgtEl>
                                          <p:spTgt spid="18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1">
                                  <p:stCondLst>
                                    <p:cond delay="1250"/>
                                  </p:stCondLst>
                                  <p:childTnLst>
                                    <p:set>
                                      <p:cBhvr>
                                        <p:cTn dur="1" fill="hold">
                                          <p:stCondLst>
                                            <p:cond delay="0"/>
                                          </p:stCondLst>
                                        </p:cTn>
                                        <p:tgtEl>
                                          <p:spTgt spid="183"/>
                                        </p:tgtEl>
                                        <p:attrNameLst>
                                          <p:attrName>style.visibility</p:attrName>
                                        </p:attrNameLst>
                                      </p:cBhvr>
                                      <p:to>
                                        <p:strVal val="visible"/>
                                      </p:to>
                                    </p:set>
                                    <p:anim calcmode="lin" valueType="num">
                                      <p:cBhvr additive="base">
                                        <p:cTn dur="1000"/>
                                        <p:tgtEl>
                                          <p:spTgt spid="18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8">
                                  <p:stCondLst>
                                    <p:cond delay="1750"/>
                                  </p:stCondLst>
                                  <p:childTnLst>
                                    <p:set>
                                      <p:cBhvr>
                                        <p:cTn dur="1" fill="hold">
                                          <p:stCondLst>
                                            <p:cond delay="0"/>
                                          </p:stCondLst>
                                        </p:cTn>
                                        <p:tgtEl>
                                          <p:spTgt spid="186"/>
                                        </p:tgtEl>
                                        <p:attrNameLst>
                                          <p:attrName>style.visibility</p:attrName>
                                        </p:attrNameLst>
                                      </p:cBhvr>
                                      <p:to>
                                        <p:strVal val="visible"/>
                                      </p:to>
                                    </p:set>
                                    <p:anim calcmode="lin" valueType="num">
                                      <p:cBhvr additive="base">
                                        <p:cTn dur="1000"/>
                                        <p:tgtEl>
                                          <p:spTgt spid="18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black title centre">
  <p:cSld name="Page black title centre">
    <p:bg>
      <p:bgPr>
        <a:solidFill>
          <a:schemeClr val="dk2"/>
        </a:solidFill>
      </p:bgPr>
    </p:bg>
    <p:spTree>
      <p:nvGrpSpPr>
        <p:cNvPr id="189" name="Shape 189"/>
        <p:cNvGrpSpPr/>
        <p:nvPr/>
      </p:nvGrpSpPr>
      <p:grpSpPr>
        <a:xfrm>
          <a:off x="0" y="0"/>
          <a:ext cx="0" cy="0"/>
          <a:chOff x="0" y="0"/>
          <a:chExt cx="0" cy="0"/>
        </a:xfrm>
      </p:grpSpPr>
      <p:sp>
        <p:nvSpPr>
          <p:cNvPr id="190" name="Google Shape;190;p131"/>
          <p:cNvSpPr txBox="1"/>
          <p:nvPr>
            <p:ph type="title"/>
          </p:nvPr>
        </p:nvSpPr>
        <p:spPr>
          <a:xfrm>
            <a:off x="838200" y="365125"/>
            <a:ext cx="10515600" cy="434975"/>
          </a:xfrm>
          <a:prstGeom prst="rect">
            <a:avLst/>
          </a:prstGeom>
          <a:noFill/>
          <a:ln>
            <a:noFill/>
          </a:ln>
        </p:spPr>
        <p:txBody>
          <a:bodyPr anchorCtr="0" anchor="t" bIns="45700" lIns="91425" spcFirstLastPara="1" rIns="91425" wrap="square" tIns="45700">
            <a:normAutofit/>
          </a:bodyPr>
          <a:lstStyle>
            <a:lvl1pPr lvl="0" marR="0" rtl="0" algn="ctr">
              <a:lnSpc>
                <a:spcPct val="100000"/>
              </a:lnSpc>
              <a:spcBef>
                <a:spcPts val="0"/>
              </a:spcBef>
              <a:spcAft>
                <a:spcPts val="0"/>
              </a:spcAft>
              <a:buClr>
                <a:srgbClr val="000000"/>
              </a:buClr>
              <a:buSzPts val="1400"/>
              <a:buFont typeface="Arial"/>
              <a:buNone/>
              <a:defRPr b="0" i="0" sz="2400" u="none" cap="none" strike="noStrike">
                <a:solidFill>
                  <a:schemeClr val="accent1"/>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91" name="Google Shape;191;p131"/>
          <p:cNvSpPr txBox="1"/>
          <p:nvPr>
            <p:ph idx="1" type="body"/>
          </p:nvPr>
        </p:nvSpPr>
        <p:spPr>
          <a:xfrm>
            <a:off x="838200" y="866775"/>
            <a:ext cx="10515600" cy="190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Lato"/>
                <a:ea typeface="Lato"/>
                <a:cs typeface="Lato"/>
                <a:sym typeface="Lato"/>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92" name="Google Shape;192;p131"/>
          <p:cNvPicPr preferRelativeResize="0"/>
          <p:nvPr/>
        </p:nvPicPr>
        <p:blipFill rotWithShape="1">
          <a:blip r:embed="rId2">
            <a:alphaModFix/>
          </a:blip>
          <a:srcRect b="0" l="0" r="0" t="0"/>
          <a:stretch/>
        </p:blipFill>
        <p:spPr>
          <a:xfrm>
            <a:off x="11472027" y="328332"/>
            <a:ext cx="326167" cy="250665"/>
          </a:xfrm>
          <a:prstGeom prst="rect">
            <a:avLst/>
          </a:prstGeom>
          <a:noFill/>
          <a:ln>
            <a:noFill/>
          </a:ln>
        </p:spPr>
      </p:pic>
    </p:spTree>
  </p:cSld>
  <p:clrMapOvr>
    <a:masterClrMapping/>
  </p:clrMapOvr>
  <p:transition spd="slow">
    <p:push/>
  </p:transition>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black text 1">
  <p:cSld name="Page black text 1">
    <p:bg>
      <p:bgPr>
        <a:solidFill>
          <a:schemeClr val="dk2"/>
        </a:solidFill>
      </p:bgPr>
    </p:bg>
    <p:spTree>
      <p:nvGrpSpPr>
        <p:cNvPr id="193" name="Shape 193"/>
        <p:cNvGrpSpPr/>
        <p:nvPr/>
      </p:nvGrpSpPr>
      <p:grpSpPr>
        <a:xfrm>
          <a:off x="0" y="0"/>
          <a:ext cx="0" cy="0"/>
          <a:chOff x="0" y="0"/>
          <a:chExt cx="0" cy="0"/>
        </a:xfrm>
      </p:grpSpPr>
      <p:sp>
        <p:nvSpPr>
          <p:cNvPr id="194" name="Google Shape;194;p132"/>
          <p:cNvSpPr/>
          <p:nvPr>
            <p:ph idx="2" type="pic"/>
          </p:nvPr>
        </p:nvSpPr>
        <p:spPr>
          <a:xfrm>
            <a:off x="6095971" y="1706136"/>
            <a:ext cx="6096025" cy="3445728"/>
          </a:xfrm>
          <a:prstGeom prst="rect">
            <a:avLst/>
          </a:prstGeom>
          <a:solidFill>
            <a:schemeClr val="dk1"/>
          </a:solidFill>
          <a:ln>
            <a:noFill/>
          </a:ln>
        </p:spPr>
      </p:sp>
      <p:pic>
        <p:nvPicPr>
          <p:cNvPr id="195" name="Google Shape;195;p132"/>
          <p:cNvPicPr preferRelativeResize="0"/>
          <p:nvPr/>
        </p:nvPicPr>
        <p:blipFill rotWithShape="1">
          <a:blip r:embed="rId2">
            <a:alphaModFix/>
          </a:blip>
          <a:srcRect b="0" l="0" r="0" t="0"/>
          <a:stretch/>
        </p:blipFill>
        <p:spPr>
          <a:xfrm>
            <a:off x="11472027" y="328332"/>
            <a:ext cx="326167" cy="250665"/>
          </a:xfrm>
          <a:prstGeom prst="rect">
            <a:avLst/>
          </a:prstGeom>
          <a:noFill/>
          <a:ln>
            <a:noFill/>
          </a:ln>
        </p:spPr>
      </p:pic>
      <p:sp>
        <p:nvSpPr>
          <p:cNvPr id="196" name="Google Shape;196;p132"/>
          <p:cNvSpPr txBox="1"/>
          <p:nvPr>
            <p:ph type="title"/>
          </p:nvPr>
        </p:nvSpPr>
        <p:spPr>
          <a:xfrm>
            <a:off x="526550" y="453664"/>
            <a:ext cx="5354436" cy="762953"/>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2400" u="none" cap="none" strike="noStrike">
                <a:solidFill>
                  <a:schemeClr val="accent1"/>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97" name="Google Shape;197;p132"/>
          <p:cNvSpPr txBox="1"/>
          <p:nvPr>
            <p:ph idx="1" type="body"/>
          </p:nvPr>
        </p:nvSpPr>
        <p:spPr>
          <a:xfrm>
            <a:off x="527050" y="1231502"/>
            <a:ext cx="5353936" cy="2076771"/>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0"/>
              </a:spcBef>
              <a:spcAft>
                <a:spcPts val="0"/>
              </a:spcAft>
              <a:buClr>
                <a:schemeClr val="accent1"/>
              </a:buClr>
              <a:buSzPts val="1600"/>
              <a:buFont typeface="Arial"/>
              <a:buChar char="•"/>
              <a:defRPr b="0" i="0" sz="1600" u="none" cap="none" strike="noStrike">
                <a:solidFill>
                  <a:schemeClr val="lt1"/>
                </a:solidFill>
                <a:latin typeface="Lato"/>
                <a:ea typeface="Lato"/>
                <a:cs typeface="Lato"/>
                <a:sym typeface="Lato"/>
              </a:defRPr>
            </a:lvl1pPr>
            <a:lvl2pPr indent="-228600" lvl="1" marL="914400" marR="0" rtl="0" algn="l">
              <a:lnSpc>
                <a:spcPct val="10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black text 2">
  <p:cSld name="Page black text 2">
    <p:bg>
      <p:bgPr>
        <a:solidFill>
          <a:schemeClr val="dk2"/>
        </a:solidFill>
      </p:bgPr>
    </p:bg>
    <p:spTree>
      <p:nvGrpSpPr>
        <p:cNvPr id="198" name="Shape 198"/>
        <p:cNvGrpSpPr/>
        <p:nvPr/>
      </p:nvGrpSpPr>
      <p:grpSpPr>
        <a:xfrm>
          <a:off x="0" y="0"/>
          <a:ext cx="0" cy="0"/>
          <a:chOff x="0" y="0"/>
          <a:chExt cx="0" cy="0"/>
        </a:xfrm>
      </p:grpSpPr>
      <p:sp>
        <p:nvSpPr>
          <p:cNvPr id="199" name="Google Shape;199;p133"/>
          <p:cNvSpPr/>
          <p:nvPr>
            <p:ph idx="2" type="pic"/>
          </p:nvPr>
        </p:nvSpPr>
        <p:spPr>
          <a:xfrm>
            <a:off x="6096000" y="0"/>
            <a:ext cx="6096000" cy="6858000"/>
          </a:xfrm>
          <a:prstGeom prst="rect">
            <a:avLst/>
          </a:prstGeom>
          <a:solidFill>
            <a:schemeClr val="dk1"/>
          </a:solidFill>
          <a:ln>
            <a:noFill/>
          </a:ln>
        </p:spPr>
      </p:sp>
      <p:pic>
        <p:nvPicPr>
          <p:cNvPr id="200" name="Google Shape;200;p133"/>
          <p:cNvPicPr preferRelativeResize="0"/>
          <p:nvPr/>
        </p:nvPicPr>
        <p:blipFill rotWithShape="1">
          <a:blip r:embed="rId2">
            <a:alphaModFix/>
          </a:blip>
          <a:srcRect b="0" l="0" r="0" t="0"/>
          <a:stretch/>
        </p:blipFill>
        <p:spPr>
          <a:xfrm>
            <a:off x="11472027" y="328332"/>
            <a:ext cx="326167" cy="250665"/>
          </a:xfrm>
          <a:prstGeom prst="rect">
            <a:avLst/>
          </a:prstGeom>
          <a:noFill/>
          <a:ln>
            <a:noFill/>
          </a:ln>
        </p:spPr>
      </p:pic>
      <p:sp>
        <p:nvSpPr>
          <p:cNvPr id="201" name="Google Shape;201;p133"/>
          <p:cNvSpPr txBox="1"/>
          <p:nvPr>
            <p:ph type="title"/>
          </p:nvPr>
        </p:nvSpPr>
        <p:spPr>
          <a:xfrm>
            <a:off x="526550" y="453664"/>
            <a:ext cx="5236936" cy="63769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2400" u="none" cap="none" strike="noStrike">
                <a:solidFill>
                  <a:schemeClr val="accent1"/>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02" name="Google Shape;202;p133"/>
          <p:cNvSpPr txBox="1"/>
          <p:nvPr>
            <p:ph idx="1" type="body"/>
          </p:nvPr>
        </p:nvSpPr>
        <p:spPr>
          <a:xfrm>
            <a:off x="527050" y="1231502"/>
            <a:ext cx="5236936" cy="2535827"/>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0"/>
              </a:spcBef>
              <a:spcAft>
                <a:spcPts val="0"/>
              </a:spcAft>
              <a:buClr>
                <a:schemeClr val="accent1"/>
              </a:buClr>
              <a:buSzPts val="1600"/>
              <a:buFont typeface="Arial"/>
              <a:buChar char="•"/>
              <a:defRPr b="0" i="0" sz="1600" u="none" cap="none" strike="noStrike">
                <a:solidFill>
                  <a:schemeClr val="lt1"/>
                </a:solidFill>
                <a:latin typeface="Lato"/>
                <a:ea typeface="Lato"/>
                <a:cs typeface="Lato"/>
                <a:sym typeface="Lato"/>
              </a:defRPr>
            </a:lvl1pPr>
            <a:lvl2pPr indent="-228600" lvl="1" marL="914400" marR="0" rtl="0" algn="l">
              <a:lnSpc>
                <a:spcPct val="10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black text 3">
  <p:cSld name="Page black text 3">
    <p:bg>
      <p:bgPr>
        <a:solidFill>
          <a:schemeClr val="dk2"/>
        </a:solidFill>
      </p:bgPr>
    </p:bg>
    <p:spTree>
      <p:nvGrpSpPr>
        <p:cNvPr id="203" name="Shape 203"/>
        <p:cNvGrpSpPr/>
        <p:nvPr/>
      </p:nvGrpSpPr>
      <p:grpSpPr>
        <a:xfrm>
          <a:off x="0" y="0"/>
          <a:ext cx="0" cy="0"/>
          <a:chOff x="0" y="0"/>
          <a:chExt cx="0" cy="0"/>
        </a:xfrm>
      </p:grpSpPr>
      <p:pic>
        <p:nvPicPr>
          <p:cNvPr id="204" name="Google Shape;204;p134"/>
          <p:cNvPicPr preferRelativeResize="0"/>
          <p:nvPr/>
        </p:nvPicPr>
        <p:blipFill rotWithShape="1">
          <a:blip r:embed="rId2">
            <a:alphaModFix/>
          </a:blip>
          <a:srcRect b="0" l="0" r="0" t="0"/>
          <a:stretch/>
        </p:blipFill>
        <p:spPr>
          <a:xfrm>
            <a:off x="11472027" y="328332"/>
            <a:ext cx="326167" cy="250665"/>
          </a:xfrm>
          <a:prstGeom prst="rect">
            <a:avLst/>
          </a:prstGeom>
          <a:noFill/>
          <a:ln>
            <a:noFill/>
          </a:ln>
        </p:spPr>
      </p:pic>
      <p:sp>
        <p:nvSpPr>
          <p:cNvPr id="205" name="Google Shape;205;p134"/>
          <p:cNvSpPr/>
          <p:nvPr>
            <p:ph idx="2" type="pic"/>
          </p:nvPr>
        </p:nvSpPr>
        <p:spPr>
          <a:xfrm>
            <a:off x="5646550" y="-1"/>
            <a:ext cx="2734387" cy="3895725"/>
          </a:xfrm>
          <a:prstGeom prst="rect">
            <a:avLst/>
          </a:prstGeom>
          <a:solidFill>
            <a:schemeClr val="dk1"/>
          </a:solidFill>
          <a:ln>
            <a:noFill/>
          </a:ln>
        </p:spPr>
      </p:sp>
      <p:sp>
        <p:nvSpPr>
          <p:cNvPr id="206" name="Google Shape;206;p134"/>
          <p:cNvSpPr/>
          <p:nvPr>
            <p:ph idx="3" type="pic"/>
          </p:nvPr>
        </p:nvSpPr>
        <p:spPr>
          <a:xfrm>
            <a:off x="5646549" y="4057651"/>
            <a:ext cx="2734387" cy="2800350"/>
          </a:xfrm>
          <a:prstGeom prst="rect">
            <a:avLst/>
          </a:prstGeom>
          <a:solidFill>
            <a:schemeClr val="dk1"/>
          </a:solidFill>
          <a:ln>
            <a:noFill/>
          </a:ln>
        </p:spPr>
      </p:sp>
      <p:sp>
        <p:nvSpPr>
          <p:cNvPr id="207" name="Google Shape;207;p134"/>
          <p:cNvSpPr/>
          <p:nvPr>
            <p:ph idx="4" type="pic"/>
          </p:nvPr>
        </p:nvSpPr>
        <p:spPr>
          <a:xfrm>
            <a:off x="8620733" y="2962275"/>
            <a:ext cx="2734387" cy="3895725"/>
          </a:xfrm>
          <a:prstGeom prst="rect">
            <a:avLst/>
          </a:prstGeom>
          <a:solidFill>
            <a:schemeClr val="dk1"/>
          </a:solidFill>
          <a:ln>
            <a:noFill/>
          </a:ln>
        </p:spPr>
      </p:sp>
      <p:sp>
        <p:nvSpPr>
          <p:cNvPr id="208" name="Google Shape;208;p134"/>
          <p:cNvSpPr/>
          <p:nvPr>
            <p:ph idx="5" type="pic"/>
          </p:nvPr>
        </p:nvSpPr>
        <p:spPr>
          <a:xfrm>
            <a:off x="8620732" y="-1"/>
            <a:ext cx="2734387" cy="2800350"/>
          </a:xfrm>
          <a:prstGeom prst="rect">
            <a:avLst/>
          </a:prstGeom>
          <a:solidFill>
            <a:schemeClr val="dk1"/>
          </a:solidFill>
          <a:ln>
            <a:noFill/>
          </a:ln>
        </p:spPr>
      </p:sp>
      <p:sp>
        <p:nvSpPr>
          <p:cNvPr id="209" name="Google Shape;209;p134"/>
          <p:cNvSpPr txBox="1"/>
          <p:nvPr>
            <p:ph type="title"/>
          </p:nvPr>
        </p:nvSpPr>
        <p:spPr>
          <a:xfrm>
            <a:off x="526550" y="2593702"/>
            <a:ext cx="4820365" cy="63769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2400" u="none" cap="none" strike="noStrike">
                <a:solidFill>
                  <a:schemeClr val="accent1"/>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10" name="Google Shape;210;p134"/>
          <p:cNvSpPr txBox="1"/>
          <p:nvPr>
            <p:ph idx="1" type="body"/>
          </p:nvPr>
        </p:nvSpPr>
        <p:spPr>
          <a:xfrm>
            <a:off x="527050" y="3231398"/>
            <a:ext cx="4819865" cy="2076771"/>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0"/>
              </a:spcBef>
              <a:spcAft>
                <a:spcPts val="0"/>
              </a:spcAft>
              <a:buClr>
                <a:schemeClr val="accent1"/>
              </a:buClr>
              <a:buSzPts val="1600"/>
              <a:buFont typeface="Arial"/>
              <a:buChar char="•"/>
              <a:defRPr b="0" i="0" sz="1600" u="none" cap="none" strike="noStrike">
                <a:solidFill>
                  <a:schemeClr val="lt1"/>
                </a:solidFill>
                <a:latin typeface="Lato"/>
                <a:ea typeface="Lato"/>
                <a:cs typeface="Lato"/>
                <a:sym typeface="Lato"/>
              </a:defRPr>
            </a:lvl1pPr>
            <a:lvl2pPr indent="-228600" lvl="1" marL="914400" marR="0" rtl="0" algn="l">
              <a:lnSpc>
                <a:spcPct val="10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205"/>
                                        </p:tgtEl>
                                        <p:attrNameLst>
                                          <p:attrName>style.visibility</p:attrName>
                                        </p:attrNameLst>
                                      </p:cBhvr>
                                      <p:to>
                                        <p:strVal val="visible"/>
                                      </p:to>
                                    </p:set>
                                    <p:anim calcmode="lin" valueType="num">
                                      <p:cBhvr additive="base">
                                        <p:cTn dur="1000"/>
                                        <p:tgtEl>
                                          <p:spTgt spid="20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500"/>
                                  </p:stCondLst>
                                  <p:childTnLst>
                                    <p:set>
                                      <p:cBhvr>
                                        <p:cTn dur="1" fill="hold">
                                          <p:stCondLst>
                                            <p:cond delay="0"/>
                                          </p:stCondLst>
                                        </p:cTn>
                                        <p:tgtEl>
                                          <p:spTgt spid="208"/>
                                        </p:tgtEl>
                                        <p:attrNameLst>
                                          <p:attrName>style.visibility</p:attrName>
                                        </p:attrNameLst>
                                      </p:cBhvr>
                                      <p:to>
                                        <p:strVal val="visible"/>
                                      </p:to>
                                    </p:set>
                                    <p:anim calcmode="lin" valueType="num">
                                      <p:cBhvr additive="base">
                                        <p:cTn dur="1000"/>
                                        <p:tgtEl>
                                          <p:spTgt spid="20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206"/>
                                        </p:tgtEl>
                                        <p:attrNameLst>
                                          <p:attrName>style.visibility</p:attrName>
                                        </p:attrNameLst>
                                      </p:cBhvr>
                                      <p:to>
                                        <p:strVal val="visible"/>
                                      </p:to>
                                    </p:set>
                                    <p:anim calcmode="lin" valueType="num">
                                      <p:cBhvr additive="base">
                                        <p:cTn dur="1000"/>
                                        <p:tgtEl>
                                          <p:spTgt spid="20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07"/>
                                        </p:tgtEl>
                                        <p:attrNameLst>
                                          <p:attrName>style.visibility</p:attrName>
                                        </p:attrNameLst>
                                      </p:cBhvr>
                                      <p:to>
                                        <p:strVal val="visible"/>
                                      </p:to>
                                    </p:set>
                                    <p:anim calcmode="lin" valueType="num">
                                      <p:cBhvr additive="base">
                                        <p:cTn dur="1000"/>
                                        <p:tgtEl>
                                          <p:spTgt spid="20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extLst>
    <p:ext uri="{DCECCB84-F9BA-43D5-87BE-67443E8EF086}">
      <p15:sldGuideLst>
        <p15:guide id="1" orient="horz" pos="4320">
          <p15:clr>
            <a:srgbClr val="FBAE40"/>
          </p15:clr>
        </p15:guide>
        <p15:guide id="2" pos="7678">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white text 4">
  <p:cSld name="Page white text 4">
    <p:spTree>
      <p:nvGrpSpPr>
        <p:cNvPr id="211" name="Shape 211"/>
        <p:cNvGrpSpPr/>
        <p:nvPr/>
      </p:nvGrpSpPr>
      <p:grpSpPr>
        <a:xfrm>
          <a:off x="0" y="0"/>
          <a:ext cx="0" cy="0"/>
          <a:chOff x="0" y="0"/>
          <a:chExt cx="0" cy="0"/>
        </a:xfrm>
      </p:grpSpPr>
      <p:pic>
        <p:nvPicPr>
          <p:cNvPr id="212" name="Google Shape;212;p135"/>
          <p:cNvPicPr preferRelativeResize="0"/>
          <p:nvPr/>
        </p:nvPicPr>
        <p:blipFill rotWithShape="1">
          <a:blip r:embed="rId2">
            <a:alphaModFix/>
          </a:blip>
          <a:srcRect b="0" l="0" r="0" t="0"/>
          <a:stretch/>
        </p:blipFill>
        <p:spPr>
          <a:xfrm>
            <a:off x="11472027" y="328332"/>
            <a:ext cx="326167" cy="250665"/>
          </a:xfrm>
          <a:prstGeom prst="rect">
            <a:avLst/>
          </a:prstGeom>
          <a:noFill/>
          <a:ln>
            <a:noFill/>
          </a:ln>
        </p:spPr>
      </p:pic>
      <p:sp>
        <p:nvSpPr>
          <p:cNvPr id="213" name="Google Shape;213;p135"/>
          <p:cNvSpPr/>
          <p:nvPr>
            <p:ph idx="2" type="pic"/>
          </p:nvPr>
        </p:nvSpPr>
        <p:spPr>
          <a:xfrm>
            <a:off x="5646550" y="-1"/>
            <a:ext cx="2734387" cy="3895725"/>
          </a:xfrm>
          <a:prstGeom prst="rect">
            <a:avLst/>
          </a:prstGeom>
          <a:solidFill>
            <a:srgbClr val="D8D8D8"/>
          </a:solidFill>
          <a:ln>
            <a:noFill/>
          </a:ln>
        </p:spPr>
      </p:sp>
      <p:sp>
        <p:nvSpPr>
          <p:cNvPr id="214" name="Google Shape;214;p135"/>
          <p:cNvSpPr/>
          <p:nvPr>
            <p:ph idx="3" type="pic"/>
          </p:nvPr>
        </p:nvSpPr>
        <p:spPr>
          <a:xfrm>
            <a:off x="5646549" y="4057651"/>
            <a:ext cx="2734387" cy="2800350"/>
          </a:xfrm>
          <a:prstGeom prst="rect">
            <a:avLst/>
          </a:prstGeom>
          <a:solidFill>
            <a:srgbClr val="D8D8D8"/>
          </a:solidFill>
          <a:ln>
            <a:noFill/>
          </a:ln>
        </p:spPr>
      </p:sp>
      <p:sp>
        <p:nvSpPr>
          <p:cNvPr id="215" name="Google Shape;215;p135"/>
          <p:cNvSpPr/>
          <p:nvPr>
            <p:ph idx="4" type="pic"/>
          </p:nvPr>
        </p:nvSpPr>
        <p:spPr>
          <a:xfrm>
            <a:off x="8620733" y="2962275"/>
            <a:ext cx="2734387" cy="3895725"/>
          </a:xfrm>
          <a:prstGeom prst="rect">
            <a:avLst/>
          </a:prstGeom>
          <a:solidFill>
            <a:srgbClr val="D8D8D8"/>
          </a:solidFill>
          <a:ln>
            <a:noFill/>
          </a:ln>
        </p:spPr>
      </p:sp>
      <p:sp>
        <p:nvSpPr>
          <p:cNvPr id="216" name="Google Shape;216;p135"/>
          <p:cNvSpPr/>
          <p:nvPr>
            <p:ph idx="5" type="pic"/>
          </p:nvPr>
        </p:nvSpPr>
        <p:spPr>
          <a:xfrm>
            <a:off x="8620732" y="-1"/>
            <a:ext cx="2734387" cy="2800350"/>
          </a:xfrm>
          <a:prstGeom prst="rect">
            <a:avLst/>
          </a:prstGeom>
          <a:solidFill>
            <a:srgbClr val="D8D8D8"/>
          </a:solidFill>
          <a:ln>
            <a:noFill/>
          </a:ln>
        </p:spPr>
      </p:sp>
      <p:sp>
        <p:nvSpPr>
          <p:cNvPr id="217" name="Google Shape;217;p135"/>
          <p:cNvSpPr txBox="1"/>
          <p:nvPr>
            <p:ph type="title"/>
          </p:nvPr>
        </p:nvSpPr>
        <p:spPr>
          <a:xfrm>
            <a:off x="527050" y="447185"/>
            <a:ext cx="4819865" cy="63769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2400" u="none" cap="none" strike="noStrike">
                <a:solidFill>
                  <a:schemeClr val="accent1"/>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18" name="Google Shape;218;p135"/>
          <p:cNvSpPr txBox="1"/>
          <p:nvPr>
            <p:ph idx="1" type="body"/>
          </p:nvPr>
        </p:nvSpPr>
        <p:spPr>
          <a:xfrm>
            <a:off x="527050" y="1231502"/>
            <a:ext cx="4819865" cy="2076771"/>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0"/>
              </a:spcBef>
              <a:spcAft>
                <a:spcPts val="0"/>
              </a:spcAft>
              <a:buClr>
                <a:schemeClr val="accent1"/>
              </a:buClr>
              <a:buSzPts val="1600"/>
              <a:buFont typeface="Arial"/>
              <a:buChar char="•"/>
              <a:defRPr b="0" i="0" sz="1600" u="none" cap="none" strike="noStrike">
                <a:solidFill>
                  <a:srgbClr val="000000"/>
                </a:solidFill>
                <a:latin typeface="Lato"/>
                <a:ea typeface="Lato"/>
                <a:cs typeface="Lato"/>
                <a:sym typeface="Lato"/>
              </a:defRPr>
            </a:lvl1pPr>
            <a:lvl2pPr indent="-228600" lvl="1" marL="914400" marR="0" rtl="0" algn="l">
              <a:lnSpc>
                <a:spcPct val="10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213"/>
                                        </p:tgtEl>
                                        <p:attrNameLst>
                                          <p:attrName>style.visibility</p:attrName>
                                        </p:attrNameLst>
                                      </p:cBhvr>
                                      <p:to>
                                        <p:strVal val="visible"/>
                                      </p:to>
                                    </p:set>
                                    <p:anim calcmode="lin" valueType="num">
                                      <p:cBhvr additive="base">
                                        <p:cTn dur="1000"/>
                                        <p:tgtEl>
                                          <p:spTgt spid="21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500"/>
                                  </p:stCondLst>
                                  <p:childTnLst>
                                    <p:set>
                                      <p:cBhvr>
                                        <p:cTn dur="1" fill="hold">
                                          <p:stCondLst>
                                            <p:cond delay="0"/>
                                          </p:stCondLst>
                                        </p:cTn>
                                        <p:tgtEl>
                                          <p:spTgt spid="216"/>
                                        </p:tgtEl>
                                        <p:attrNameLst>
                                          <p:attrName>style.visibility</p:attrName>
                                        </p:attrNameLst>
                                      </p:cBhvr>
                                      <p:to>
                                        <p:strVal val="visible"/>
                                      </p:to>
                                    </p:set>
                                    <p:anim calcmode="lin" valueType="num">
                                      <p:cBhvr additive="base">
                                        <p:cTn dur="1000"/>
                                        <p:tgtEl>
                                          <p:spTgt spid="21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214"/>
                                        </p:tgtEl>
                                        <p:attrNameLst>
                                          <p:attrName>style.visibility</p:attrName>
                                        </p:attrNameLst>
                                      </p:cBhvr>
                                      <p:to>
                                        <p:strVal val="visible"/>
                                      </p:to>
                                    </p:set>
                                    <p:anim calcmode="lin" valueType="num">
                                      <p:cBhvr additive="base">
                                        <p:cTn dur="1000"/>
                                        <p:tgtEl>
                                          <p:spTgt spid="21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15"/>
                                        </p:tgtEl>
                                        <p:attrNameLst>
                                          <p:attrName>style.visibility</p:attrName>
                                        </p:attrNameLst>
                                      </p:cBhvr>
                                      <p:to>
                                        <p:strVal val="visible"/>
                                      </p:to>
                                    </p:set>
                                    <p:anim calcmode="lin" valueType="num">
                                      <p:cBhvr additive="base">
                                        <p:cTn dur="1000"/>
                                        <p:tgtEl>
                                          <p:spTgt spid="21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extLst>
    <p:ext uri="{DCECCB84-F9BA-43D5-87BE-67443E8EF086}">
      <p15:sldGuideLst>
        <p15:guide id="1" orient="horz" pos="4320">
          <p15:clr>
            <a:srgbClr val="FBAE40"/>
          </p15:clr>
        </p15:guide>
        <p15:guide id="2" pos="7678">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black text 4">
  <p:cSld name="Page black text 4">
    <p:bg>
      <p:bgPr>
        <a:solidFill>
          <a:schemeClr val="dk2"/>
        </a:solidFill>
      </p:bgPr>
    </p:bg>
    <p:spTree>
      <p:nvGrpSpPr>
        <p:cNvPr id="219" name="Shape 219"/>
        <p:cNvGrpSpPr/>
        <p:nvPr/>
      </p:nvGrpSpPr>
      <p:grpSpPr>
        <a:xfrm>
          <a:off x="0" y="0"/>
          <a:ext cx="0" cy="0"/>
          <a:chOff x="0" y="0"/>
          <a:chExt cx="0" cy="0"/>
        </a:xfrm>
      </p:grpSpPr>
      <p:pic>
        <p:nvPicPr>
          <p:cNvPr id="220" name="Google Shape;220;p136"/>
          <p:cNvPicPr preferRelativeResize="0"/>
          <p:nvPr/>
        </p:nvPicPr>
        <p:blipFill rotWithShape="1">
          <a:blip r:embed="rId2">
            <a:alphaModFix/>
          </a:blip>
          <a:srcRect b="0" l="0" r="0" t="0"/>
          <a:stretch/>
        </p:blipFill>
        <p:spPr>
          <a:xfrm>
            <a:off x="11472027" y="328332"/>
            <a:ext cx="326167" cy="250665"/>
          </a:xfrm>
          <a:prstGeom prst="rect">
            <a:avLst/>
          </a:prstGeom>
          <a:noFill/>
          <a:ln>
            <a:noFill/>
          </a:ln>
        </p:spPr>
      </p:pic>
      <p:sp>
        <p:nvSpPr>
          <p:cNvPr id="221" name="Google Shape;221;p136"/>
          <p:cNvSpPr/>
          <p:nvPr>
            <p:ph idx="2" type="pic"/>
          </p:nvPr>
        </p:nvSpPr>
        <p:spPr>
          <a:xfrm>
            <a:off x="5646550" y="-1"/>
            <a:ext cx="2734387" cy="3895725"/>
          </a:xfrm>
          <a:prstGeom prst="rect">
            <a:avLst/>
          </a:prstGeom>
          <a:solidFill>
            <a:schemeClr val="dk1"/>
          </a:solidFill>
          <a:ln>
            <a:noFill/>
          </a:ln>
        </p:spPr>
      </p:sp>
      <p:sp>
        <p:nvSpPr>
          <p:cNvPr id="222" name="Google Shape;222;p136"/>
          <p:cNvSpPr/>
          <p:nvPr>
            <p:ph idx="3" type="pic"/>
          </p:nvPr>
        </p:nvSpPr>
        <p:spPr>
          <a:xfrm>
            <a:off x="5646549" y="4057651"/>
            <a:ext cx="2734387" cy="2800350"/>
          </a:xfrm>
          <a:prstGeom prst="rect">
            <a:avLst/>
          </a:prstGeom>
          <a:solidFill>
            <a:schemeClr val="dk1"/>
          </a:solidFill>
          <a:ln>
            <a:noFill/>
          </a:ln>
        </p:spPr>
      </p:sp>
      <p:sp>
        <p:nvSpPr>
          <p:cNvPr id="223" name="Google Shape;223;p136"/>
          <p:cNvSpPr/>
          <p:nvPr>
            <p:ph idx="4" type="pic"/>
          </p:nvPr>
        </p:nvSpPr>
        <p:spPr>
          <a:xfrm>
            <a:off x="8620733" y="2962275"/>
            <a:ext cx="2734387" cy="3895725"/>
          </a:xfrm>
          <a:prstGeom prst="rect">
            <a:avLst/>
          </a:prstGeom>
          <a:solidFill>
            <a:schemeClr val="dk1"/>
          </a:solidFill>
          <a:ln>
            <a:noFill/>
          </a:ln>
        </p:spPr>
      </p:sp>
      <p:sp>
        <p:nvSpPr>
          <p:cNvPr id="224" name="Google Shape;224;p136"/>
          <p:cNvSpPr/>
          <p:nvPr>
            <p:ph idx="5" type="pic"/>
          </p:nvPr>
        </p:nvSpPr>
        <p:spPr>
          <a:xfrm>
            <a:off x="8620732" y="-1"/>
            <a:ext cx="2734387" cy="2800350"/>
          </a:xfrm>
          <a:prstGeom prst="rect">
            <a:avLst/>
          </a:prstGeom>
          <a:solidFill>
            <a:schemeClr val="dk1"/>
          </a:solidFill>
          <a:ln>
            <a:noFill/>
          </a:ln>
        </p:spPr>
      </p:sp>
      <p:sp>
        <p:nvSpPr>
          <p:cNvPr id="225" name="Google Shape;225;p136"/>
          <p:cNvSpPr txBox="1"/>
          <p:nvPr>
            <p:ph type="title"/>
          </p:nvPr>
        </p:nvSpPr>
        <p:spPr>
          <a:xfrm>
            <a:off x="527050" y="447185"/>
            <a:ext cx="4819865" cy="63769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2400" u="none" cap="none" strike="noStrike">
                <a:solidFill>
                  <a:schemeClr val="accent1"/>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26" name="Google Shape;226;p136"/>
          <p:cNvSpPr txBox="1"/>
          <p:nvPr>
            <p:ph idx="1" type="body"/>
          </p:nvPr>
        </p:nvSpPr>
        <p:spPr>
          <a:xfrm>
            <a:off x="527050" y="1231502"/>
            <a:ext cx="4819865" cy="2076771"/>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0"/>
              </a:spcBef>
              <a:spcAft>
                <a:spcPts val="0"/>
              </a:spcAft>
              <a:buClr>
                <a:schemeClr val="accent1"/>
              </a:buClr>
              <a:buSzPts val="1600"/>
              <a:buFont typeface="Arial"/>
              <a:buChar char="•"/>
              <a:defRPr b="0" i="0" sz="1600" u="none" cap="none" strike="noStrike">
                <a:solidFill>
                  <a:schemeClr val="lt1"/>
                </a:solidFill>
                <a:latin typeface="Lato"/>
                <a:ea typeface="Lato"/>
                <a:cs typeface="Lato"/>
                <a:sym typeface="Lato"/>
              </a:defRPr>
            </a:lvl1pPr>
            <a:lvl2pPr indent="-228600" lvl="1" marL="914400" marR="0" rtl="0" algn="l">
              <a:lnSpc>
                <a:spcPct val="10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221"/>
                                        </p:tgtEl>
                                        <p:attrNameLst>
                                          <p:attrName>style.visibility</p:attrName>
                                        </p:attrNameLst>
                                      </p:cBhvr>
                                      <p:to>
                                        <p:strVal val="visible"/>
                                      </p:to>
                                    </p:set>
                                    <p:anim calcmode="lin" valueType="num">
                                      <p:cBhvr additive="base">
                                        <p:cTn dur="1000"/>
                                        <p:tgtEl>
                                          <p:spTgt spid="22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500"/>
                                  </p:stCondLst>
                                  <p:childTnLst>
                                    <p:set>
                                      <p:cBhvr>
                                        <p:cTn dur="1" fill="hold">
                                          <p:stCondLst>
                                            <p:cond delay="0"/>
                                          </p:stCondLst>
                                        </p:cTn>
                                        <p:tgtEl>
                                          <p:spTgt spid="224"/>
                                        </p:tgtEl>
                                        <p:attrNameLst>
                                          <p:attrName>style.visibility</p:attrName>
                                        </p:attrNameLst>
                                      </p:cBhvr>
                                      <p:to>
                                        <p:strVal val="visible"/>
                                      </p:to>
                                    </p:set>
                                    <p:anim calcmode="lin" valueType="num">
                                      <p:cBhvr additive="base">
                                        <p:cTn dur="1000"/>
                                        <p:tgtEl>
                                          <p:spTgt spid="22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222"/>
                                        </p:tgtEl>
                                        <p:attrNameLst>
                                          <p:attrName>style.visibility</p:attrName>
                                        </p:attrNameLst>
                                      </p:cBhvr>
                                      <p:to>
                                        <p:strVal val="visible"/>
                                      </p:to>
                                    </p:set>
                                    <p:anim calcmode="lin" valueType="num">
                                      <p:cBhvr additive="base">
                                        <p:cTn dur="1000"/>
                                        <p:tgtEl>
                                          <p:spTgt spid="22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23"/>
                                        </p:tgtEl>
                                        <p:attrNameLst>
                                          <p:attrName>style.visibility</p:attrName>
                                        </p:attrNameLst>
                                      </p:cBhvr>
                                      <p:to>
                                        <p:strVal val="visible"/>
                                      </p:to>
                                    </p:set>
                                    <p:anim calcmode="lin" valueType="num">
                                      <p:cBhvr additive="base">
                                        <p:cTn dur="1000"/>
                                        <p:tgtEl>
                                          <p:spTgt spid="22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extLst>
    <p:ext uri="{DCECCB84-F9BA-43D5-87BE-67443E8EF086}">
      <p15:sldGuideLst>
        <p15:guide id="1" orient="horz" pos="4320">
          <p15:clr>
            <a:srgbClr val="FBAE40"/>
          </p15:clr>
        </p15:guide>
        <p15:guide id="2" pos="7678">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black text 5">
  <p:cSld name="Page black text 5">
    <p:bg>
      <p:bgPr>
        <a:solidFill>
          <a:schemeClr val="dk2"/>
        </a:solidFill>
      </p:bgPr>
    </p:bg>
    <p:spTree>
      <p:nvGrpSpPr>
        <p:cNvPr id="227" name="Shape 227"/>
        <p:cNvGrpSpPr/>
        <p:nvPr/>
      </p:nvGrpSpPr>
      <p:grpSpPr>
        <a:xfrm>
          <a:off x="0" y="0"/>
          <a:ext cx="0" cy="0"/>
          <a:chOff x="0" y="0"/>
          <a:chExt cx="0" cy="0"/>
        </a:xfrm>
      </p:grpSpPr>
      <p:pic>
        <p:nvPicPr>
          <p:cNvPr id="228" name="Google Shape;228;p137"/>
          <p:cNvPicPr preferRelativeResize="0"/>
          <p:nvPr/>
        </p:nvPicPr>
        <p:blipFill rotWithShape="1">
          <a:blip r:embed="rId2">
            <a:alphaModFix/>
          </a:blip>
          <a:srcRect b="0" l="0" r="0" t="0"/>
          <a:stretch/>
        </p:blipFill>
        <p:spPr>
          <a:xfrm>
            <a:off x="11472027" y="328332"/>
            <a:ext cx="326167" cy="250665"/>
          </a:xfrm>
          <a:prstGeom prst="rect">
            <a:avLst/>
          </a:prstGeom>
          <a:noFill/>
          <a:ln>
            <a:noFill/>
          </a:ln>
        </p:spPr>
      </p:pic>
      <p:sp>
        <p:nvSpPr>
          <p:cNvPr id="229" name="Google Shape;229;p137"/>
          <p:cNvSpPr/>
          <p:nvPr>
            <p:ph idx="2" type="pic"/>
          </p:nvPr>
        </p:nvSpPr>
        <p:spPr>
          <a:xfrm>
            <a:off x="526551" y="-1"/>
            <a:ext cx="2734387" cy="3895725"/>
          </a:xfrm>
          <a:prstGeom prst="rect">
            <a:avLst/>
          </a:prstGeom>
          <a:solidFill>
            <a:schemeClr val="dk1"/>
          </a:solidFill>
          <a:ln>
            <a:noFill/>
          </a:ln>
        </p:spPr>
      </p:sp>
      <p:sp>
        <p:nvSpPr>
          <p:cNvPr id="230" name="Google Shape;230;p137"/>
          <p:cNvSpPr/>
          <p:nvPr>
            <p:ph idx="3" type="pic"/>
          </p:nvPr>
        </p:nvSpPr>
        <p:spPr>
          <a:xfrm>
            <a:off x="526550" y="4057651"/>
            <a:ext cx="2734387" cy="2800350"/>
          </a:xfrm>
          <a:prstGeom prst="rect">
            <a:avLst/>
          </a:prstGeom>
          <a:solidFill>
            <a:schemeClr val="dk1"/>
          </a:solidFill>
          <a:ln>
            <a:noFill/>
          </a:ln>
        </p:spPr>
      </p:sp>
      <p:sp>
        <p:nvSpPr>
          <p:cNvPr id="231" name="Google Shape;231;p137"/>
          <p:cNvSpPr/>
          <p:nvPr>
            <p:ph idx="4" type="pic"/>
          </p:nvPr>
        </p:nvSpPr>
        <p:spPr>
          <a:xfrm>
            <a:off x="3500734" y="2962275"/>
            <a:ext cx="2734387" cy="3895725"/>
          </a:xfrm>
          <a:prstGeom prst="rect">
            <a:avLst/>
          </a:prstGeom>
          <a:solidFill>
            <a:schemeClr val="dk1"/>
          </a:solidFill>
          <a:ln>
            <a:noFill/>
          </a:ln>
        </p:spPr>
      </p:sp>
      <p:sp>
        <p:nvSpPr>
          <p:cNvPr id="232" name="Google Shape;232;p137"/>
          <p:cNvSpPr/>
          <p:nvPr>
            <p:ph idx="5" type="pic"/>
          </p:nvPr>
        </p:nvSpPr>
        <p:spPr>
          <a:xfrm>
            <a:off x="3500733" y="-1"/>
            <a:ext cx="2734387" cy="2800350"/>
          </a:xfrm>
          <a:prstGeom prst="rect">
            <a:avLst/>
          </a:prstGeom>
          <a:solidFill>
            <a:schemeClr val="dk1"/>
          </a:solidFill>
          <a:ln>
            <a:noFill/>
          </a:ln>
        </p:spPr>
      </p:sp>
      <p:sp>
        <p:nvSpPr>
          <p:cNvPr id="233" name="Google Shape;233;p137"/>
          <p:cNvSpPr txBox="1"/>
          <p:nvPr>
            <p:ph type="title"/>
          </p:nvPr>
        </p:nvSpPr>
        <p:spPr>
          <a:xfrm>
            <a:off x="6474915" y="2593702"/>
            <a:ext cx="4820365" cy="63769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2400" u="none" cap="none" strike="noStrike">
                <a:solidFill>
                  <a:schemeClr val="accent1"/>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34" name="Google Shape;234;p137"/>
          <p:cNvSpPr txBox="1"/>
          <p:nvPr>
            <p:ph idx="1" type="body"/>
          </p:nvPr>
        </p:nvSpPr>
        <p:spPr>
          <a:xfrm>
            <a:off x="6475415" y="3231398"/>
            <a:ext cx="4819865" cy="2076771"/>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0"/>
              </a:spcBef>
              <a:spcAft>
                <a:spcPts val="0"/>
              </a:spcAft>
              <a:buClr>
                <a:schemeClr val="accent1"/>
              </a:buClr>
              <a:buSzPts val="1600"/>
              <a:buFont typeface="Arial"/>
              <a:buChar char="•"/>
              <a:defRPr b="0" i="0" sz="1600" u="none" cap="none" strike="noStrike">
                <a:solidFill>
                  <a:schemeClr val="lt1"/>
                </a:solidFill>
                <a:latin typeface="Lato"/>
                <a:ea typeface="Lato"/>
                <a:cs typeface="Lato"/>
                <a:sym typeface="Lato"/>
              </a:defRPr>
            </a:lvl1pPr>
            <a:lvl2pPr indent="-228600" lvl="1" marL="914400" marR="0" rtl="0" algn="l">
              <a:lnSpc>
                <a:spcPct val="10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229"/>
                                        </p:tgtEl>
                                        <p:attrNameLst>
                                          <p:attrName>style.visibility</p:attrName>
                                        </p:attrNameLst>
                                      </p:cBhvr>
                                      <p:to>
                                        <p:strVal val="visible"/>
                                      </p:to>
                                    </p:set>
                                    <p:anim calcmode="lin" valueType="num">
                                      <p:cBhvr additive="base">
                                        <p:cTn dur="1000"/>
                                        <p:tgtEl>
                                          <p:spTgt spid="22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500"/>
                                  </p:stCondLst>
                                  <p:childTnLst>
                                    <p:set>
                                      <p:cBhvr>
                                        <p:cTn dur="1" fill="hold">
                                          <p:stCondLst>
                                            <p:cond delay="0"/>
                                          </p:stCondLst>
                                        </p:cTn>
                                        <p:tgtEl>
                                          <p:spTgt spid="232"/>
                                        </p:tgtEl>
                                        <p:attrNameLst>
                                          <p:attrName>style.visibility</p:attrName>
                                        </p:attrNameLst>
                                      </p:cBhvr>
                                      <p:to>
                                        <p:strVal val="visible"/>
                                      </p:to>
                                    </p:set>
                                    <p:anim calcmode="lin" valueType="num">
                                      <p:cBhvr additive="base">
                                        <p:cTn dur="1000"/>
                                        <p:tgtEl>
                                          <p:spTgt spid="23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230"/>
                                        </p:tgtEl>
                                        <p:attrNameLst>
                                          <p:attrName>style.visibility</p:attrName>
                                        </p:attrNameLst>
                                      </p:cBhvr>
                                      <p:to>
                                        <p:strVal val="visible"/>
                                      </p:to>
                                    </p:set>
                                    <p:anim calcmode="lin" valueType="num">
                                      <p:cBhvr additive="base">
                                        <p:cTn dur="1000"/>
                                        <p:tgtEl>
                                          <p:spTgt spid="23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31"/>
                                        </p:tgtEl>
                                        <p:attrNameLst>
                                          <p:attrName>style.visibility</p:attrName>
                                        </p:attrNameLst>
                                      </p:cBhvr>
                                      <p:to>
                                        <p:strVal val="visible"/>
                                      </p:to>
                                    </p:set>
                                    <p:anim calcmode="lin" valueType="num">
                                      <p:cBhvr additive="base">
                                        <p:cTn dur="1000"/>
                                        <p:tgtEl>
                                          <p:spTgt spid="23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extLst>
    <p:ext uri="{DCECCB84-F9BA-43D5-87BE-67443E8EF086}">
      <p15:sldGuideLst>
        <p15:guide id="1" orient="horz" pos="4320">
          <p15:clr>
            <a:srgbClr val="FBAE40"/>
          </p15:clr>
        </p15:guide>
        <p15:guide id="2" pos="767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red">
  <p:cSld name="Page red">
    <p:bg>
      <p:bgPr>
        <a:solidFill>
          <a:schemeClr val="accent1"/>
        </a:solidFill>
      </p:bgPr>
    </p:bg>
    <p:spTree>
      <p:nvGrpSpPr>
        <p:cNvPr id="23" name="Shape 23"/>
        <p:cNvGrpSpPr/>
        <p:nvPr/>
      </p:nvGrpSpPr>
      <p:grpSpPr>
        <a:xfrm>
          <a:off x="0" y="0"/>
          <a:ext cx="0" cy="0"/>
          <a:chOff x="0" y="0"/>
          <a:chExt cx="0" cy="0"/>
        </a:xfrm>
      </p:grpSpPr>
      <p:pic>
        <p:nvPicPr>
          <p:cNvPr id="24" name="Google Shape;24;p101"/>
          <p:cNvPicPr preferRelativeResize="0"/>
          <p:nvPr/>
        </p:nvPicPr>
        <p:blipFill rotWithShape="1">
          <a:blip r:embed="rId2">
            <a:alphaModFix/>
          </a:blip>
          <a:srcRect b="0" l="0" r="0" t="0"/>
          <a:stretch/>
        </p:blipFill>
        <p:spPr>
          <a:xfrm>
            <a:off x="11472027" y="328332"/>
            <a:ext cx="326167" cy="250665"/>
          </a:xfrm>
          <a:prstGeom prst="rect">
            <a:avLst/>
          </a:prstGeom>
          <a:noFill/>
          <a:ln>
            <a:noFill/>
          </a:ln>
        </p:spPr>
      </p:pic>
      <p:sp>
        <p:nvSpPr>
          <p:cNvPr id="25" name="Google Shape;25;p101"/>
          <p:cNvSpPr txBox="1"/>
          <p:nvPr>
            <p:ph type="title"/>
          </p:nvPr>
        </p:nvSpPr>
        <p:spPr>
          <a:xfrm>
            <a:off x="526550" y="2593701"/>
            <a:ext cx="3386959" cy="146367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2400" u="none" cap="none" strike="noStrike">
                <a:solidFill>
                  <a:schemeClr val="lt2"/>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black text 6">
  <p:cSld name="Page black text 6">
    <p:bg>
      <p:bgPr>
        <a:solidFill>
          <a:schemeClr val="dk2"/>
        </a:solidFill>
      </p:bgPr>
    </p:bg>
    <p:spTree>
      <p:nvGrpSpPr>
        <p:cNvPr id="235" name="Shape 235"/>
        <p:cNvGrpSpPr/>
        <p:nvPr/>
      </p:nvGrpSpPr>
      <p:grpSpPr>
        <a:xfrm>
          <a:off x="0" y="0"/>
          <a:ext cx="0" cy="0"/>
          <a:chOff x="0" y="0"/>
          <a:chExt cx="0" cy="0"/>
        </a:xfrm>
      </p:grpSpPr>
      <p:pic>
        <p:nvPicPr>
          <p:cNvPr id="236" name="Google Shape;236;p138"/>
          <p:cNvPicPr preferRelativeResize="0"/>
          <p:nvPr/>
        </p:nvPicPr>
        <p:blipFill rotWithShape="1">
          <a:blip r:embed="rId2">
            <a:alphaModFix/>
          </a:blip>
          <a:srcRect b="0" l="0" r="0" t="0"/>
          <a:stretch/>
        </p:blipFill>
        <p:spPr>
          <a:xfrm>
            <a:off x="11472027" y="328332"/>
            <a:ext cx="326167" cy="250665"/>
          </a:xfrm>
          <a:prstGeom prst="rect">
            <a:avLst/>
          </a:prstGeom>
          <a:noFill/>
          <a:ln>
            <a:noFill/>
          </a:ln>
        </p:spPr>
      </p:pic>
      <p:sp>
        <p:nvSpPr>
          <p:cNvPr id="237" name="Google Shape;237;p138"/>
          <p:cNvSpPr/>
          <p:nvPr>
            <p:ph idx="2" type="pic"/>
          </p:nvPr>
        </p:nvSpPr>
        <p:spPr>
          <a:xfrm>
            <a:off x="6645323" y="1147763"/>
            <a:ext cx="2280192" cy="3195638"/>
          </a:xfrm>
          <a:prstGeom prst="rect">
            <a:avLst/>
          </a:prstGeom>
          <a:solidFill>
            <a:schemeClr val="dk1"/>
          </a:solidFill>
          <a:ln>
            <a:noFill/>
          </a:ln>
        </p:spPr>
      </p:sp>
      <p:sp>
        <p:nvSpPr>
          <p:cNvPr id="238" name="Google Shape;238;p138"/>
          <p:cNvSpPr/>
          <p:nvPr>
            <p:ph idx="3" type="pic"/>
          </p:nvPr>
        </p:nvSpPr>
        <p:spPr>
          <a:xfrm>
            <a:off x="9133236" y="2957513"/>
            <a:ext cx="2280192" cy="3195638"/>
          </a:xfrm>
          <a:prstGeom prst="rect">
            <a:avLst/>
          </a:prstGeom>
          <a:solidFill>
            <a:schemeClr val="dk1"/>
          </a:solidFill>
          <a:ln>
            <a:noFill/>
          </a:ln>
        </p:spPr>
      </p:sp>
      <p:sp>
        <p:nvSpPr>
          <p:cNvPr id="239" name="Google Shape;239;p138"/>
          <p:cNvSpPr txBox="1"/>
          <p:nvPr>
            <p:ph type="title"/>
          </p:nvPr>
        </p:nvSpPr>
        <p:spPr>
          <a:xfrm>
            <a:off x="526550" y="2593702"/>
            <a:ext cx="5673082" cy="63769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2400" u="none" cap="none" strike="noStrike">
                <a:solidFill>
                  <a:schemeClr val="accent1"/>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40" name="Google Shape;240;p138"/>
          <p:cNvSpPr txBox="1"/>
          <p:nvPr>
            <p:ph idx="1" type="body"/>
          </p:nvPr>
        </p:nvSpPr>
        <p:spPr>
          <a:xfrm>
            <a:off x="527050" y="3231398"/>
            <a:ext cx="5672582" cy="2076771"/>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0"/>
              </a:spcBef>
              <a:spcAft>
                <a:spcPts val="0"/>
              </a:spcAft>
              <a:buClr>
                <a:schemeClr val="accent1"/>
              </a:buClr>
              <a:buSzPts val="1600"/>
              <a:buFont typeface="Arial"/>
              <a:buChar char="•"/>
              <a:defRPr b="0" i="0" sz="1600" u="none" cap="none" strike="noStrike">
                <a:solidFill>
                  <a:schemeClr val="lt1"/>
                </a:solidFill>
                <a:latin typeface="Lato"/>
                <a:ea typeface="Lato"/>
                <a:cs typeface="Lato"/>
                <a:sym typeface="Lato"/>
              </a:defRPr>
            </a:lvl1pPr>
            <a:lvl2pPr indent="-228600" lvl="1" marL="914400" marR="0" rtl="0" algn="l">
              <a:lnSpc>
                <a:spcPct val="10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4320">
          <p15:clr>
            <a:srgbClr val="FBAE40"/>
          </p15:clr>
        </p15:guide>
        <p15:guide id="2" pos="7678">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black text 7">
  <p:cSld name="Page black text 7">
    <p:bg>
      <p:bgPr>
        <a:solidFill>
          <a:schemeClr val="dk2"/>
        </a:solidFill>
      </p:bgPr>
    </p:bg>
    <p:spTree>
      <p:nvGrpSpPr>
        <p:cNvPr id="241" name="Shape 241"/>
        <p:cNvGrpSpPr/>
        <p:nvPr/>
      </p:nvGrpSpPr>
      <p:grpSpPr>
        <a:xfrm>
          <a:off x="0" y="0"/>
          <a:ext cx="0" cy="0"/>
          <a:chOff x="0" y="0"/>
          <a:chExt cx="0" cy="0"/>
        </a:xfrm>
      </p:grpSpPr>
      <p:sp>
        <p:nvSpPr>
          <p:cNvPr id="242" name="Google Shape;242;p139"/>
          <p:cNvSpPr/>
          <p:nvPr>
            <p:ph idx="2" type="pic"/>
          </p:nvPr>
        </p:nvSpPr>
        <p:spPr>
          <a:xfrm>
            <a:off x="2902757" y="1147763"/>
            <a:ext cx="2280192" cy="3195638"/>
          </a:xfrm>
          <a:prstGeom prst="rect">
            <a:avLst/>
          </a:prstGeom>
          <a:solidFill>
            <a:schemeClr val="dk1"/>
          </a:solidFill>
          <a:ln>
            <a:noFill/>
          </a:ln>
        </p:spPr>
      </p:sp>
      <p:sp>
        <p:nvSpPr>
          <p:cNvPr id="243" name="Google Shape;243;p139"/>
          <p:cNvSpPr/>
          <p:nvPr>
            <p:ph idx="3" type="pic"/>
          </p:nvPr>
        </p:nvSpPr>
        <p:spPr>
          <a:xfrm>
            <a:off x="402039" y="2957513"/>
            <a:ext cx="2280192" cy="3195638"/>
          </a:xfrm>
          <a:prstGeom prst="rect">
            <a:avLst/>
          </a:prstGeom>
          <a:solidFill>
            <a:schemeClr val="dk1"/>
          </a:solidFill>
          <a:ln>
            <a:noFill/>
          </a:ln>
        </p:spPr>
      </p:sp>
      <p:pic>
        <p:nvPicPr>
          <p:cNvPr id="244" name="Google Shape;244;p139"/>
          <p:cNvPicPr preferRelativeResize="0"/>
          <p:nvPr/>
        </p:nvPicPr>
        <p:blipFill rotWithShape="1">
          <a:blip r:embed="rId2">
            <a:alphaModFix/>
          </a:blip>
          <a:srcRect b="0" l="0" r="0" t="0"/>
          <a:stretch/>
        </p:blipFill>
        <p:spPr>
          <a:xfrm>
            <a:off x="11472027" y="328332"/>
            <a:ext cx="326167" cy="250665"/>
          </a:xfrm>
          <a:prstGeom prst="rect">
            <a:avLst/>
          </a:prstGeom>
          <a:noFill/>
          <a:ln>
            <a:noFill/>
          </a:ln>
        </p:spPr>
      </p:pic>
      <p:sp>
        <p:nvSpPr>
          <p:cNvPr id="245" name="Google Shape;245;p139"/>
          <p:cNvSpPr txBox="1"/>
          <p:nvPr>
            <p:ph type="title"/>
          </p:nvPr>
        </p:nvSpPr>
        <p:spPr>
          <a:xfrm>
            <a:off x="5826970" y="2593702"/>
            <a:ext cx="5971224" cy="63769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2400" u="none" cap="none" strike="noStrike">
                <a:solidFill>
                  <a:schemeClr val="accent1"/>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46" name="Google Shape;246;p139"/>
          <p:cNvSpPr txBox="1"/>
          <p:nvPr>
            <p:ph idx="1" type="body"/>
          </p:nvPr>
        </p:nvSpPr>
        <p:spPr>
          <a:xfrm>
            <a:off x="5827470" y="3231398"/>
            <a:ext cx="5962491" cy="2076771"/>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0"/>
              </a:spcBef>
              <a:spcAft>
                <a:spcPts val="0"/>
              </a:spcAft>
              <a:buClr>
                <a:schemeClr val="accent1"/>
              </a:buClr>
              <a:buSzPts val="1600"/>
              <a:buFont typeface="Arial"/>
              <a:buChar char="•"/>
              <a:defRPr b="0" i="0" sz="1600" u="none" cap="none" strike="noStrike">
                <a:solidFill>
                  <a:schemeClr val="lt1"/>
                </a:solidFill>
                <a:latin typeface="Lato"/>
                <a:ea typeface="Lato"/>
                <a:cs typeface="Lato"/>
                <a:sym typeface="Lato"/>
              </a:defRPr>
            </a:lvl1pPr>
            <a:lvl2pPr indent="-228600" lvl="1" marL="914400" marR="0" rtl="0" algn="l">
              <a:lnSpc>
                <a:spcPct val="10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4320">
          <p15:clr>
            <a:srgbClr val="FBAE40"/>
          </p15:clr>
        </p15:guide>
        <p15:guide id="2" pos="7678">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white text 8">
  <p:cSld name="Page white text 8">
    <p:spTree>
      <p:nvGrpSpPr>
        <p:cNvPr id="247" name="Shape 247"/>
        <p:cNvGrpSpPr/>
        <p:nvPr/>
      </p:nvGrpSpPr>
      <p:grpSpPr>
        <a:xfrm>
          <a:off x="0" y="0"/>
          <a:ext cx="0" cy="0"/>
          <a:chOff x="0" y="0"/>
          <a:chExt cx="0" cy="0"/>
        </a:xfrm>
      </p:grpSpPr>
      <p:sp>
        <p:nvSpPr>
          <p:cNvPr id="248" name="Google Shape;248;p140"/>
          <p:cNvSpPr/>
          <p:nvPr>
            <p:ph idx="2" type="pic"/>
          </p:nvPr>
        </p:nvSpPr>
        <p:spPr>
          <a:xfrm>
            <a:off x="0" y="0"/>
            <a:ext cx="6096000" cy="6858000"/>
          </a:xfrm>
          <a:prstGeom prst="rect">
            <a:avLst/>
          </a:prstGeom>
          <a:solidFill>
            <a:srgbClr val="D8D8D8"/>
          </a:solidFill>
          <a:ln>
            <a:noFill/>
          </a:ln>
        </p:spPr>
      </p:sp>
      <p:pic>
        <p:nvPicPr>
          <p:cNvPr id="249" name="Google Shape;249;p140"/>
          <p:cNvPicPr preferRelativeResize="0"/>
          <p:nvPr/>
        </p:nvPicPr>
        <p:blipFill rotWithShape="1">
          <a:blip r:embed="rId2">
            <a:alphaModFix/>
          </a:blip>
          <a:srcRect b="0" l="0" r="0" t="0"/>
          <a:stretch/>
        </p:blipFill>
        <p:spPr>
          <a:xfrm>
            <a:off x="11472027" y="328332"/>
            <a:ext cx="326167" cy="250665"/>
          </a:xfrm>
          <a:prstGeom prst="rect">
            <a:avLst/>
          </a:prstGeom>
          <a:noFill/>
          <a:ln>
            <a:noFill/>
          </a:ln>
        </p:spPr>
      </p:pic>
      <p:sp>
        <p:nvSpPr>
          <p:cNvPr id="250" name="Google Shape;250;p140"/>
          <p:cNvSpPr txBox="1"/>
          <p:nvPr>
            <p:ph type="title"/>
          </p:nvPr>
        </p:nvSpPr>
        <p:spPr>
          <a:xfrm>
            <a:off x="6380343" y="453664"/>
            <a:ext cx="5236936" cy="63769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2400" u="none" cap="none" strike="noStrike">
                <a:solidFill>
                  <a:schemeClr val="accent1"/>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51" name="Google Shape;251;p140"/>
          <p:cNvSpPr txBox="1"/>
          <p:nvPr>
            <p:ph idx="1" type="body"/>
          </p:nvPr>
        </p:nvSpPr>
        <p:spPr>
          <a:xfrm>
            <a:off x="6380843" y="1231502"/>
            <a:ext cx="5236936" cy="2535827"/>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0"/>
              </a:spcBef>
              <a:spcAft>
                <a:spcPts val="0"/>
              </a:spcAft>
              <a:buClr>
                <a:schemeClr val="accent1"/>
              </a:buClr>
              <a:buSzPts val="1600"/>
              <a:buFont typeface="Arial"/>
              <a:buChar char="•"/>
              <a:defRPr b="0" i="0" sz="1600" u="none" cap="none" strike="noStrike">
                <a:solidFill>
                  <a:srgbClr val="000000"/>
                </a:solidFill>
                <a:latin typeface="Lato"/>
                <a:ea typeface="Lato"/>
                <a:cs typeface="Lato"/>
                <a:sym typeface="Lato"/>
              </a:defRPr>
            </a:lvl1pPr>
            <a:lvl2pPr indent="-228600" lvl="1" marL="914400" marR="0" rtl="0" algn="l">
              <a:lnSpc>
                <a:spcPct val="10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black text 8">
  <p:cSld name="Page black text 8">
    <p:bg>
      <p:bgPr>
        <a:solidFill>
          <a:schemeClr val="dk2"/>
        </a:solidFill>
      </p:bgPr>
    </p:bg>
    <p:spTree>
      <p:nvGrpSpPr>
        <p:cNvPr id="252" name="Shape 252"/>
        <p:cNvGrpSpPr/>
        <p:nvPr/>
      </p:nvGrpSpPr>
      <p:grpSpPr>
        <a:xfrm>
          <a:off x="0" y="0"/>
          <a:ext cx="0" cy="0"/>
          <a:chOff x="0" y="0"/>
          <a:chExt cx="0" cy="0"/>
        </a:xfrm>
      </p:grpSpPr>
      <p:sp>
        <p:nvSpPr>
          <p:cNvPr id="253" name="Google Shape;253;p141"/>
          <p:cNvSpPr/>
          <p:nvPr>
            <p:ph idx="2" type="pic"/>
          </p:nvPr>
        </p:nvSpPr>
        <p:spPr>
          <a:xfrm>
            <a:off x="0" y="0"/>
            <a:ext cx="6096000" cy="6858000"/>
          </a:xfrm>
          <a:prstGeom prst="rect">
            <a:avLst/>
          </a:prstGeom>
          <a:solidFill>
            <a:schemeClr val="dk1"/>
          </a:solidFill>
          <a:ln>
            <a:noFill/>
          </a:ln>
        </p:spPr>
      </p:sp>
      <p:pic>
        <p:nvPicPr>
          <p:cNvPr id="254" name="Google Shape;254;p141"/>
          <p:cNvPicPr preferRelativeResize="0"/>
          <p:nvPr/>
        </p:nvPicPr>
        <p:blipFill rotWithShape="1">
          <a:blip r:embed="rId2">
            <a:alphaModFix/>
          </a:blip>
          <a:srcRect b="0" l="0" r="0" t="0"/>
          <a:stretch/>
        </p:blipFill>
        <p:spPr>
          <a:xfrm>
            <a:off x="11472027" y="328332"/>
            <a:ext cx="326167" cy="250665"/>
          </a:xfrm>
          <a:prstGeom prst="rect">
            <a:avLst/>
          </a:prstGeom>
          <a:noFill/>
          <a:ln>
            <a:noFill/>
          </a:ln>
        </p:spPr>
      </p:pic>
      <p:sp>
        <p:nvSpPr>
          <p:cNvPr id="255" name="Google Shape;255;p141"/>
          <p:cNvSpPr txBox="1"/>
          <p:nvPr>
            <p:ph type="title"/>
          </p:nvPr>
        </p:nvSpPr>
        <p:spPr>
          <a:xfrm>
            <a:off x="6380343" y="453664"/>
            <a:ext cx="5236936" cy="63769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2400" u="none" cap="none" strike="noStrike">
                <a:solidFill>
                  <a:schemeClr val="accent1"/>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56" name="Google Shape;256;p141"/>
          <p:cNvSpPr txBox="1"/>
          <p:nvPr>
            <p:ph idx="1" type="body"/>
          </p:nvPr>
        </p:nvSpPr>
        <p:spPr>
          <a:xfrm>
            <a:off x="6380843" y="1231502"/>
            <a:ext cx="5236936" cy="2535827"/>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0"/>
              </a:spcBef>
              <a:spcAft>
                <a:spcPts val="0"/>
              </a:spcAft>
              <a:buClr>
                <a:schemeClr val="accent1"/>
              </a:buClr>
              <a:buSzPts val="1600"/>
              <a:buFont typeface="Arial"/>
              <a:buChar char="•"/>
              <a:defRPr b="0" i="0" sz="1600" u="none" cap="none" strike="noStrike">
                <a:solidFill>
                  <a:schemeClr val="lt1"/>
                </a:solidFill>
                <a:latin typeface="Lato"/>
                <a:ea typeface="Lato"/>
                <a:cs typeface="Lato"/>
                <a:sym typeface="Lato"/>
              </a:defRPr>
            </a:lvl1pPr>
            <a:lvl2pPr indent="-228600" lvl="1" marL="914400" marR="0" rtl="0" algn="l">
              <a:lnSpc>
                <a:spcPct val="10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black side 9">
  <p:cSld name="Page black side 9">
    <p:bg>
      <p:bgPr>
        <a:solidFill>
          <a:schemeClr val="dk2"/>
        </a:solidFill>
      </p:bgPr>
    </p:bg>
    <p:spTree>
      <p:nvGrpSpPr>
        <p:cNvPr id="257" name="Shape 257"/>
        <p:cNvGrpSpPr/>
        <p:nvPr/>
      </p:nvGrpSpPr>
      <p:grpSpPr>
        <a:xfrm>
          <a:off x="0" y="0"/>
          <a:ext cx="0" cy="0"/>
          <a:chOff x="0" y="0"/>
          <a:chExt cx="0" cy="0"/>
        </a:xfrm>
      </p:grpSpPr>
      <p:sp>
        <p:nvSpPr>
          <p:cNvPr id="258" name="Google Shape;258;p142"/>
          <p:cNvSpPr/>
          <p:nvPr>
            <p:ph idx="2" type="pic"/>
          </p:nvPr>
        </p:nvSpPr>
        <p:spPr>
          <a:xfrm>
            <a:off x="607327" y="1477735"/>
            <a:ext cx="3716576" cy="4722591"/>
          </a:xfrm>
          <a:prstGeom prst="rect">
            <a:avLst/>
          </a:prstGeom>
          <a:solidFill>
            <a:schemeClr val="dk1"/>
          </a:solidFill>
          <a:ln>
            <a:noFill/>
          </a:ln>
        </p:spPr>
      </p:sp>
      <p:pic>
        <p:nvPicPr>
          <p:cNvPr id="259" name="Google Shape;259;p142"/>
          <p:cNvPicPr preferRelativeResize="0"/>
          <p:nvPr/>
        </p:nvPicPr>
        <p:blipFill rotWithShape="1">
          <a:blip r:embed="rId2">
            <a:alphaModFix/>
          </a:blip>
          <a:srcRect b="0" l="0" r="0" t="0"/>
          <a:stretch/>
        </p:blipFill>
        <p:spPr>
          <a:xfrm>
            <a:off x="11472027" y="328332"/>
            <a:ext cx="326167" cy="250665"/>
          </a:xfrm>
          <a:prstGeom prst="rect">
            <a:avLst/>
          </a:prstGeom>
          <a:noFill/>
          <a:ln>
            <a:noFill/>
          </a:ln>
        </p:spPr>
      </p:pic>
      <p:sp>
        <p:nvSpPr>
          <p:cNvPr id="260" name="Google Shape;260;p142"/>
          <p:cNvSpPr txBox="1"/>
          <p:nvPr>
            <p:ph type="title"/>
          </p:nvPr>
        </p:nvSpPr>
        <p:spPr>
          <a:xfrm>
            <a:off x="527050" y="447185"/>
            <a:ext cx="4819865" cy="63769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2400" u="none" cap="none" strike="noStrike">
                <a:solidFill>
                  <a:schemeClr val="accent1"/>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250"/>
                                  </p:stCondLst>
                                  <p:childTnLst>
                                    <p:set>
                                      <p:cBhvr>
                                        <p:cTn dur="1" fill="hold">
                                          <p:stCondLst>
                                            <p:cond delay="0"/>
                                          </p:stCondLst>
                                        </p:cTn>
                                        <p:tgtEl>
                                          <p:spTgt spid="258"/>
                                        </p:tgtEl>
                                        <p:attrNameLst>
                                          <p:attrName>style.visibility</p:attrName>
                                        </p:attrNameLst>
                                      </p:cBhvr>
                                      <p:to>
                                        <p:strVal val="visible"/>
                                      </p:to>
                                    </p:set>
                                    <p:anim calcmode="lin" valueType="num">
                                      <p:cBhvr additive="base">
                                        <p:cTn dur="1000"/>
                                        <p:tgtEl>
                                          <p:spTgt spid="25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de image 2">
  <p:cSld name="Side image 2">
    <p:spTree>
      <p:nvGrpSpPr>
        <p:cNvPr id="261" name="Shape 261"/>
        <p:cNvGrpSpPr/>
        <p:nvPr/>
      </p:nvGrpSpPr>
      <p:grpSpPr>
        <a:xfrm>
          <a:off x="0" y="0"/>
          <a:ext cx="0" cy="0"/>
          <a:chOff x="0" y="0"/>
          <a:chExt cx="0" cy="0"/>
        </a:xfrm>
      </p:grpSpPr>
      <p:sp>
        <p:nvSpPr>
          <p:cNvPr id="262" name="Google Shape;262;p143"/>
          <p:cNvSpPr/>
          <p:nvPr>
            <p:ph idx="2" type="pic"/>
          </p:nvPr>
        </p:nvSpPr>
        <p:spPr>
          <a:xfrm>
            <a:off x="0" y="1727448"/>
            <a:ext cx="4561969" cy="3420708"/>
          </a:xfrm>
          <a:prstGeom prst="rect">
            <a:avLst/>
          </a:prstGeom>
          <a:solidFill>
            <a:srgbClr val="D8D8D8"/>
          </a:solidFill>
          <a:ln>
            <a:noFill/>
          </a:ln>
        </p:spPr>
      </p:sp>
      <p:pic>
        <p:nvPicPr>
          <p:cNvPr id="263" name="Google Shape;263;p143"/>
          <p:cNvPicPr preferRelativeResize="0"/>
          <p:nvPr/>
        </p:nvPicPr>
        <p:blipFill rotWithShape="1">
          <a:blip r:embed="rId2">
            <a:alphaModFix/>
          </a:blip>
          <a:srcRect b="0" l="0" r="0" t="0"/>
          <a:stretch/>
        </p:blipFill>
        <p:spPr>
          <a:xfrm>
            <a:off x="11472027" y="328332"/>
            <a:ext cx="326167" cy="250665"/>
          </a:xfrm>
          <a:prstGeom prst="rect">
            <a:avLst/>
          </a:prstGeom>
          <a:noFill/>
          <a:ln>
            <a:noFill/>
          </a:ln>
        </p:spPr>
      </p:pic>
      <p:sp>
        <p:nvSpPr>
          <p:cNvPr id="264" name="Google Shape;264;p143"/>
          <p:cNvSpPr txBox="1"/>
          <p:nvPr>
            <p:ph type="title"/>
          </p:nvPr>
        </p:nvSpPr>
        <p:spPr>
          <a:xfrm>
            <a:off x="6380843" y="1749808"/>
            <a:ext cx="5236935" cy="63769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2400" u="none" cap="none" strike="noStrike">
                <a:solidFill>
                  <a:schemeClr val="accent1"/>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65" name="Google Shape;265;p143"/>
          <p:cNvSpPr/>
          <p:nvPr/>
        </p:nvSpPr>
        <p:spPr>
          <a:xfrm>
            <a:off x="4561969" y="1727448"/>
            <a:ext cx="1520722" cy="342070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Lato"/>
              <a:ea typeface="Lato"/>
              <a:cs typeface="Lato"/>
              <a:sym typeface="Lato"/>
            </a:endParaRPr>
          </a:p>
        </p:txBody>
      </p:sp>
      <p:sp>
        <p:nvSpPr>
          <p:cNvPr id="266" name="Google Shape;266;p143"/>
          <p:cNvSpPr/>
          <p:nvPr/>
        </p:nvSpPr>
        <p:spPr>
          <a:xfrm>
            <a:off x="-6764" y="5148156"/>
            <a:ext cx="4568733" cy="1709844"/>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Lato"/>
              <a:ea typeface="Lato"/>
              <a:cs typeface="Lato"/>
              <a:sym typeface="Lato"/>
            </a:endParaRPr>
          </a:p>
        </p:txBody>
      </p:sp>
      <p:sp>
        <p:nvSpPr>
          <p:cNvPr id="267" name="Google Shape;267;p143"/>
          <p:cNvSpPr txBox="1"/>
          <p:nvPr>
            <p:ph idx="1" type="body"/>
          </p:nvPr>
        </p:nvSpPr>
        <p:spPr>
          <a:xfrm>
            <a:off x="6380843" y="2594725"/>
            <a:ext cx="5236936" cy="2535827"/>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0"/>
              </a:spcBef>
              <a:spcAft>
                <a:spcPts val="0"/>
              </a:spcAft>
              <a:buClr>
                <a:schemeClr val="accent1"/>
              </a:buClr>
              <a:buSzPts val="1600"/>
              <a:buFont typeface="Arial"/>
              <a:buChar char="•"/>
              <a:defRPr b="0" i="0" sz="1600" u="none" cap="none" strike="noStrike">
                <a:solidFill>
                  <a:srgbClr val="000000"/>
                </a:solidFill>
                <a:latin typeface="Lato"/>
                <a:ea typeface="Lato"/>
                <a:cs typeface="Lato"/>
                <a:sym typeface="Lato"/>
              </a:defRPr>
            </a:lvl1pPr>
            <a:lvl2pPr indent="-228600" lvl="1" marL="914400" marR="0" rtl="0" algn="l">
              <a:lnSpc>
                <a:spcPct val="10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250"/>
                                  </p:stCondLst>
                                  <p:childTnLst>
                                    <p:set>
                                      <p:cBhvr>
                                        <p:cTn dur="1" fill="hold">
                                          <p:stCondLst>
                                            <p:cond delay="0"/>
                                          </p:stCondLst>
                                        </p:cTn>
                                        <p:tgtEl>
                                          <p:spTgt spid="262"/>
                                        </p:tgtEl>
                                        <p:attrNameLst>
                                          <p:attrName>style.visibility</p:attrName>
                                        </p:attrNameLst>
                                      </p:cBhvr>
                                      <p:to>
                                        <p:strVal val="visible"/>
                                      </p:to>
                                    </p:set>
                                    <p:anim calcmode="lin" valueType="num">
                                      <p:cBhvr additive="base">
                                        <p:cTn dur="1000"/>
                                        <p:tgtEl>
                                          <p:spTgt spid="26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two images">
  <p:cSld name="Page two images">
    <p:spTree>
      <p:nvGrpSpPr>
        <p:cNvPr id="268" name="Shape 268"/>
        <p:cNvGrpSpPr/>
        <p:nvPr/>
      </p:nvGrpSpPr>
      <p:grpSpPr>
        <a:xfrm>
          <a:off x="0" y="0"/>
          <a:ext cx="0" cy="0"/>
          <a:chOff x="0" y="0"/>
          <a:chExt cx="0" cy="0"/>
        </a:xfrm>
      </p:grpSpPr>
      <p:pic>
        <p:nvPicPr>
          <p:cNvPr id="269" name="Google Shape;269;p144"/>
          <p:cNvPicPr preferRelativeResize="0"/>
          <p:nvPr/>
        </p:nvPicPr>
        <p:blipFill rotWithShape="1">
          <a:blip r:embed="rId2">
            <a:alphaModFix/>
          </a:blip>
          <a:srcRect b="0" l="0" r="0" t="0"/>
          <a:stretch/>
        </p:blipFill>
        <p:spPr>
          <a:xfrm>
            <a:off x="11472027" y="328332"/>
            <a:ext cx="326167" cy="250665"/>
          </a:xfrm>
          <a:prstGeom prst="rect">
            <a:avLst/>
          </a:prstGeom>
          <a:noFill/>
          <a:ln>
            <a:noFill/>
          </a:ln>
        </p:spPr>
      </p:pic>
      <p:sp>
        <p:nvSpPr>
          <p:cNvPr id="270" name="Google Shape;270;p144"/>
          <p:cNvSpPr/>
          <p:nvPr>
            <p:ph idx="2" type="pic"/>
          </p:nvPr>
        </p:nvSpPr>
        <p:spPr>
          <a:xfrm>
            <a:off x="6087152" y="3420635"/>
            <a:ext cx="6104847" cy="3437365"/>
          </a:xfrm>
          <a:prstGeom prst="rect">
            <a:avLst/>
          </a:prstGeom>
          <a:solidFill>
            <a:srgbClr val="F2F2F2"/>
          </a:solidFill>
          <a:ln>
            <a:noFill/>
          </a:ln>
        </p:spPr>
      </p:sp>
      <p:sp>
        <p:nvSpPr>
          <p:cNvPr id="271" name="Google Shape;271;p144"/>
          <p:cNvSpPr/>
          <p:nvPr>
            <p:ph idx="3" type="pic"/>
          </p:nvPr>
        </p:nvSpPr>
        <p:spPr>
          <a:xfrm>
            <a:off x="6092286" y="-1"/>
            <a:ext cx="6096439" cy="3420637"/>
          </a:xfrm>
          <a:prstGeom prst="rect">
            <a:avLst/>
          </a:prstGeom>
          <a:solidFill>
            <a:srgbClr val="F2F2F2"/>
          </a:solidFill>
          <a:ln>
            <a:noFill/>
          </a:ln>
        </p:spPr>
      </p:sp>
      <p:sp>
        <p:nvSpPr>
          <p:cNvPr id="272" name="Google Shape;272;p144"/>
          <p:cNvSpPr/>
          <p:nvPr/>
        </p:nvSpPr>
        <p:spPr>
          <a:xfrm>
            <a:off x="4559876" y="5135136"/>
            <a:ext cx="1527276" cy="173401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Lato"/>
              <a:ea typeface="Lato"/>
              <a:cs typeface="Lato"/>
              <a:sym typeface="Lato"/>
            </a:endParaRPr>
          </a:p>
        </p:txBody>
      </p:sp>
      <p:sp>
        <p:nvSpPr>
          <p:cNvPr id="273" name="Google Shape;273;p144"/>
          <p:cNvSpPr txBox="1"/>
          <p:nvPr>
            <p:ph type="title"/>
          </p:nvPr>
        </p:nvSpPr>
        <p:spPr>
          <a:xfrm>
            <a:off x="527050" y="447185"/>
            <a:ext cx="4819865" cy="63769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2400" u="none" cap="none" strike="noStrike">
                <a:solidFill>
                  <a:schemeClr val="accent1"/>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74" name="Google Shape;274;p144"/>
          <p:cNvSpPr txBox="1"/>
          <p:nvPr>
            <p:ph idx="1" type="body"/>
          </p:nvPr>
        </p:nvSpPr>
        <p:spPr>
          <a:xfrm>
            <a:off x="527050" y="1231502"/>
            <a:ext cx="4819865" cy="2076771"/>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0"/>
              </a:spcBef>
              <a:spcAft>
                <a:spcPts val="0"/>
              </a:spcAft>
              <a:buClr>
                <a:schemeClr val="accent1"/>
              </a:buClr>
              <a:buSzPts val="1600"/>
              <a:buFont typeface="Arial"/>
              <a:buChar char="•"/>
              <a:defRPr b="0" i="0" sz="1600" u="none" cap="none" strike="noStrike">
                <a:solidFill>
                  <a:srgbClr val="000000"/>
                </a:solidFill>
                <a:latin typeface="Lato"/>
                <a:ea typeface="Lato"/>
                <a:cs typeface="Lato"/>
                <a:sym typeface="Lato"/>
              </a:defRPr>
            </a:lvl1pPr>
            <a:lvl2pPr indent="-228600" lvl="1" marL="914400" marR="0" rtl="0" algn="l">
              <a:lnSpc>
                <a:spcPct val="10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0"/>
                                  </p:stCondLst>
                                  <p:childTnLst>
                                    <p:set>
                                      <p:cBhvr>
                                        <p:cTn dur="1" fill="hold">
                                          <p:stCondLst>
                                            <p:cond delay="0"/>
                                          </p:stCondLst>
                                        </p:cTn>
                                        <p:tgtEl>
                                          <p:spTgt spid="272"/>
                                        </p:tgtEl>
                                        <p:attrNameLst>
                                          <p:attrName>style.visibility</p:attrName>
                                        </p:attrNameLst>
                                      </p:cBhvr>
                                      <p:to>
                                        <p:strVal val="visible"/>
                                      </p:to>
                                    </p:set>
                                    <p:anim calcmode="lin" valueType="num">
                                      <p:cBhvr additive="base">
                                        <p:cTn dur="2000"/>
                                        <p:tgtEl>
                                          <p:spTgt spid="27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three images">
  <p:cSld name="Page three images">
    <p:spTree>
      <p:nvGrpSpPr>
        <p:cNvPr id="275" name="Shape 275"/>
        <p:cNvGrpSpPr/>
        <p:nvPr/>
      </p:nvGrpSpPr>
      <p:grpSpPr>
        <a:xfrm>
          <a:off x="0" y="0"/>
          <a:ext cx="0" cy="0"/>
          <a:chOff x="0" y="0"/>
          <a:chExt cx="0" cy="0"/>
        </a:xfrm>
      </p:grpSpPr>
      <p:sp>
        <p:nvSpPr>
          <p:cNvPr id="276" name="Google Shape;276;p145"/>
          <p:cNvSpPr/>
          <p:nvPr>
            <p:ph idx="2" type="pic"/>
          </p:nvPr>
        </p:nvSpPr>
        <p:spPr>
          <a:xfrm>
            <a:off x="2833635" y="5135136"/>
            <a:ext cx="3253517" cy="1734014"/>
          </a:xfrm>
          <a:prstGeom prst="rect">
            <a:avLst/>
          </a:prstGeom>
          <a:solidFill>
            <a:srgbClr val="F2F2F2"/>
          </a:solidFill>
          <a:ln>
            <a:noFill/>
          </a:ln>
        </p:spPr>
      </p:sp>
      <p:pic>
        <p:nvPicPr>
          <p:cNvPr id="277" name="Google Shape;277;p145"/>
          <p:cNvPicPr preferRelativeResize="0"/>
          <p:nvPr/>
        </p:nvPicPr>
        <p:blipFill rotWithShape="1">
          <a:blip r:embed="rId2">
            <a:alphaModFix/>
          </a:blip>
          <a:srcRect b="0" l="0" r="0" t="0"/>
          <a:stretch/>
        </p:blipFill>
        <p:spPr>
          <a:xfrm>
            <a:off x="11472027" y="328332"/>
            <a:ext cx="326167" cy="250665"/>
          </a:xfrm>
          <a:prstGeom prst="rect">
            <a:avLst/>
          </a:prstGeom>
          <a:noFill/>
          <a:ln>
            <a:noFill/>
          </a:ln>
        </p:spPr>
      </p:pic>
      <p:sp>
        <p:nvSpPr>
          <p:cNvPr id="278" name="Google Shape;278;p145"/>
          <p:cNvSpPr/>
          <p:nvPr>
            <p:ph idx="3" type="pic"/>
          </p:nvPr>
        </p:nvSpPr>
        <p:spPr>
          <a:xfrm>
            <a:off x="6087152" y="3420635"/>
            <a:ext cx="6104847" cy="3437365"/>
          </a:xfrm>
          <a:prstGeom prst="rect">
            <a:avLst/>
          </a:prstGeom>
          <a:solidFill>
            <a:srgbClr val="F2F2F2"/>
          </a:solidFill>
          <a:ln>
            <a:noFill/>
          </a:ln>
        </p:spPr>
      </p:sp>
      <p:sp>
        <p:nvSpPr>
          <p:cNvPr id="279" name="Google Shape;279;p145"/>
          <p:cNvSpPr/>
          <p:nvPr>
            <p:ph idx="4" type="pic"/>
          </p:nvPr>
        </p:nvSpPr>
        <p:spPr>
          <a:xfrm>
            <a:off x="6092286" y="-1"/>
            <a:ext cx="6096439" cy="3420637"/>
          </a:xfrm>
          <a:prstGeom prst="rect">
            <a:avLst/>
          </a:prstGeom>
          <a:solidFill>
            <a:srgbClr val="F2F2F2"/>
          </a:solidFill>
          <a:ln>
            <a:noFill/>
          </a:ln>
        </p:spPr>
      </p:sp>
      <p:sp>
        <p:nvSpPr>
          <p:cNvPr id="280" name="Google Shape;280;p145"/>
          <p:cNvSpPr txBox="1"/>
          <p:nvPr>
            <p:ph type="title"/>
          </p:nvPr>
        </p:nvSpPr>
        <p:spPr>
          <a:xfrm>
            <a:off x="527050" y="447185"/>
            <a:ext cx="4819865" cy="63769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2400" u="none" cap="none" strike="noStrike">
                <a:solidFill>
                  <a:schemeClr val="accent1"/>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81" name="Google Shape;281;p145"/>
          <p:cNvSpPr txBox="1"/>
          <p:nvPr>
            <p:ph idx="1" type="body"/>
          </p:nvPr>
        </p:nvSpPr>
        <p:spPr>
          <a:xfrm>
            <a:off x="527050" y="1231502"/>
            <a:ext cx="4819865" cy="2076771"/>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0"/>
              </a:spcBef>
              <a:spcAft>
                <a:spcPts val="0"/>
              </a:spcAft>
              <a:buClr>
                <a:schemeClr val="accent1"/>
              </a:buClr>
              <a:buSzPts val="1600"/>
              <a:buFont typeface="Arial"/>
              <a:buChar char="•"/>
              <a:defRPr b="0" i="0" sz="1600" u="none" cap="none" strike="noStrike">
                <a:solidFill>
                  <a:srgbClr val="000000"/>
                </a:solidFill>
                <a:latin typeface="Lato"/>
                <a:ea typeface="Lato"/>
                <a:cs typeface="Lato"/>
                <a:sym typeface="Lato"/>
              </a:defRPr>
            </a:lvl1pPr>
            <a:lvl2pPr indent="-228600" lvl="1" marL="914400" marR="0" rtl="0" algn="l">
              <a:lnSpc>
                <a:spcPct val="10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transition spd="slow">
    <p:push/>
  </p:transition>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image with text">
  <p:cSld name="Large image with text">
    <p:spTree>
      <p:nvGrpSpPr>
        <p:cNvPr id="282" name="Shape 282"/>
        <p:cNvGrpSpPr/>
        <p:nvPr/>
      </p:nvGrpSpPr>
      <p:grpSpPr>
        <a:xfrm>
          <a:off x="0" y="0"/>
          <a:ext cx="0" cy="0"/>
          <a:chOff x="0" y="0"/>
          <a:chExt cx="0" cy="0"/>
        </a:xfrm>
      </p:grpSpPr>
      <p:pic>
        <p:nvPicPr>
          <p:cNvPr id="283" name="Google Shape;283;p146"/>
          <p:cNvPicPr preferRelativeResize="0"/>
          <p:nvPr/>
        </p:nvPicPr>
        <p:blipFill rotWithShape="1">
          <a:blip r:embed="rId2">
            <a:alphaModFix/>
          </a:blip>
          <a:srcRect b="0" l="0" r="0" t="0"/>
          <a:stretch/>
        </p:blipFill>
        <p:spPr>
          <a:xfrm>
            <a:off x="11472027" y="328332"/>
            <a:ext cx="326167" cy="250665"/>
          </a:xfrm>
          <a:prstGeom prst="rect">
            <a:avLst/>
          </a:prstGeom>
          <a:noFill/>
          <a:ln>
            <a:noFill/>
          </a:ln>
        </p:spPr>
      </p:pic>
      <p:sp>
        <p:nvSpPr>
          <p:cNvPr id="284" name="Google Shape;284;p146"/>
          <p:cNvSpPr/>
          <p:nvPr>
            <p:ph idx="2" type="pic"/>
          </p:nvPr>
        </p:nvSpPr>
        <p:spPr>
          <a:xfrm>
            <a:off x="0" y="-1"/>
            <a:ext cx="12188725" cy="6858001"/>
          </a:xfrm>
          <a:prstGeom prst="rect">
            <a:avLst/>
          </a:prstGeom>
          <a:solidFill>
            <a:srgbClr val="F2F2F2"/>
          </a:solidFill>
          <a:ln>
            <a:noFill/>
          </a:ln>
        </p:spPr>
      </p:sp>
      <p:sp>
        <p:nvSpPr>
          <p:cNvPr id="285" name="Google Shape;285;p146"/>
          <p:cNvSpPr/>
          <p:nvPr/>
        </p:nvSpPr>
        <p:spPr>
          <a:xfrm>
            <a:off x="4568739" y="-1"/>
            <a:ext cx="6102946" cy="6857999"/>
          </a:xfrm>
          <a:prstGeom prst="rect">
            <a:avLst/>
          </a:prstGeom>
          <a:solidFill>
            <a:schemeClr val="lt1"/>
          </a:solidFill>
          <a:ln>
            <a:noFill/>
          </a:ln>
        </p:spPr>
        <p:txBody>
          <a:bodyPr anchorCtr="0" anchor="ctr" bIns="45700" lIns="91425" spcFirstLastPara="1" rIns="91425" wrap="square" tIns="45700">
            <a:noAutofit/>
          </a:bodyPr>
          <a:lstStyle/>
          <a:p>
            <a:pPr indent="-216000" lvl="0" marL="21600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Lato"/>
              <a:ea typeface="Lato"/>
              <a:cs typeface="Lato"/>
              <a:sym typeface="Lato"/>
            </a:endParaRPr>
          </a:p>
        </p:txBody>
      </p:sp>
      <p:sp>
        <p:nvSpPr>
          <p:cNvPr id="286" name="Google Shape;286;p146"/>
          <p:cNvSpPr txBox="1"/>
          <p:nvPr>
            <p:ph type="title"/>
          </p:nvPr>
        </p:nvSpPr>
        <p:spPr>
          <a:xfrm>
            <a:off x="4802217" y="1717287"/>
            <a:ext cx="5376763" cy="78431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2400" u="none" cap="none" strike="noStrike">
                <a:solidFill>
                  <a:schemeClr val="accent1"/>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87" name="Google Shape;287;p146"/>
          <p:cNvSpPr txBox="1"/>
          <p:nvPr>
            <p:ph idx="1" type="body"/>
          </p:nvPr>
        </p:nvSpPr>
        <p:spPr>
          <a:xfrm>
            <a:off x="4802217" y="2501605"/>
            <a:ext cx="5376763" cy="2076771"/>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0"/>
              </a:spcBef>
              <a:spcAft>
                <a:spcPts val="0"/>
              </a:spcAft>
              <a:buClr>
                <a:schemeClr val="accent1"/>
              </a:buClr>
              <a:buSzPts val="1600"/>
              <a:buFont typeface="Arial"/>
              <a:buChar char="•"/>
              <a:defRPr b="0" i="0" sz="1600" u="none" cap="none" strike="noStrike">
                <a:solidFill>
                  <a:srgbClr val="000000"/>
                </a:solidFill>
                <a:latin typeface="Lato"/>
                <a:ea typeface="Lato"/>
                <a:cs typeface="Lato"/>
                <a:sym typeface="Lato"/>
              </a:defRPr>
            </a:lvl1pPr>
            <a:lvl2pPr indent="-228600" lvl="1" marL="914400" marR="0" rtl="0" algn="l">
              <a:lnSpc>
                <a:spcPct val="10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transition spd="slow">
    <p:push/>
  </p:transition>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2">
  <p:cSld name="Blank2">
    <p:bg>
      <p:bgPr>
        <a:solidFill>
          <a:schemeClr val="dk2"/>
        </a:solidFill>
      </p:bgPr>
    </p:bg>
    <p:spTree>
      <p:nvGrpSpPr>
        <p:cNvPr id="288" name="Shape 288"/>
        <p:cNvGrpSpPr/>
        <p:nvPr/>
      </p:nvGrpSpPr>
      <p:grpSpPr>
        <a:xfrm>
          <a:off x="0" y="0"/>
          <a:ext cx="0" cy="0"/>
          <a:chOff x="0" y="0"/>
          <a:chExt cx="0" cy="0"/>
        </a:xfrm>
      </p:grpSpPr>
      <p:pic>
        <p:nvPicPr>
          <p:cNvPr id="289" name="Google Shape;289;p88"/>
          <p:cNvPicPr preferRelativeResize="0"/>
          <p:nvPr/>
        </p:nvPicPr>
        <p:blipFill rotWithShape="1">
          <a:blip r:embed="rId2">
            <a:alphaModFix/>
          </a:blip>
          <a:srcRect b="0" l="-33008" r="0" t="-9314"/>
          <a:stretch/>
        </p:blipFill>
        <p:spPr>
          <a:xfrm>
            <a:off x="953146" y="-96"/>
            <a:ext cx="11238854" cy="6858096"/>
          </a:xfrm>
          <a:prstGeom prst="rect">
            <a:avLst/>
          </a:prstGeom>
          <a:noFill/>
          <a:ln>
            <a:noFill/>
          </a:ln>
        </p:spPr>
      </p:pic>
      <p:pic>
        <p:nvPicPr>
          <p:cNvPr id="290" name="Google Shape;290;p88"/>
          <p:cNvPicPr preferRelativeResize="0"/>
          <p:nvPr/>
        </p:nvPicPr>
        <p:blipFill rotWithShape="1">
          <a:blip r:embed="rId3">
            <a:alphaModFix/>
          </a:blip>
          <a:srcRect b="0" l="0" r="0" t="0"/>
          <a:stretch/>
        </p:blipFill>
        <p:spPr>
          <a:xfrm>
            <a:off x="568325" y="584269"/>
            <a:ext cx="2371725" cy="46202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white text 1">
  <p:cSld name="Page white text 1">
    <p:spTree>
      <p:nvGrpSpPr>
        <p:cNvPr id="26" name="Shape 26"/>
        <p:cNvGrpSpPr/>
        <p:nvPr/>
      </p:nvGrpSpPr>
      <p:grpSpPr>
        <a:xfrm>
          <a:off x="0" y="0"/>
          <a:ext cx="0" cy="0"/>
          <a:chOff x="0" y="0"/>
          <a:chExt cx="0" cy="0"/>
        </a:xfrm>
      </p:grpSpPr>
      <p:sp>
        <p:nvSpPr>
          <p:cNvPr id="27" name="Google Shape;27;p94"/>
          <p:cNvSpPr/>
          <p:nvPr>
            <p:ph idx="2" type="pic"/>
          </p:nvPr>
        </p:nvSpPr>
        <p:spPr>
          <a:xfrm>
            <a:off x="6095971" y="1706136"/>
            <a:ext cx="6096025" cy="3445728"/>
          </a:xfrm>
          <a:prstGeom prst="rect">
            <a:avLst/>
          </a:prstGeom>
          <a:solidFill>
            <a:srgbClr val="D8D8D8"/>
          </a:solidFill>
          <a:ln>
            <a:noFill/>
          </a:ln>
        </p:spPr>
      </p:sp>
      <p:pic>
        <p:nvPicPr>
          <p:cNvPr id="28" name="Google Shape;28;p94"/>
          <p:cNvPicPr preferRelativeResize="0"/>
          <p:nvPr/>
        </p:nvPicPr>
        <p:blipFill rotWithShape="1">
          <a:blip r:embed="rId2">
            <a:alphaModFix/>
          </a:blip>
          <a:srcRect b="0" l="0" r="0" t="0"/>
          <a:stretch/>
        </p:blipFill>
        <p:spPr>
          <a:xfrm>
            <a:off x="11472027" y="328332"/>
            <a:ext cx="326167" cy="250665"/>
          </a:xfrm>
          <a:prstGeom prst="rect">
            <a:avLst/>
          </a:prstGeom>
          <a:noFill/>
          <a:ln>
            <a:noFill/>
          </a:ln>
        </p:spPr>
      </p:pic>
      <p:sp>
        <p:nvSpPr>
          <p:cNvPr id="29" name="Google Shape;29;p94"/>
          <p:cNvSpPr txBox="1"/>
          <p:nvPr>
            <p:ph type="title"/>
          </p:nvPr>
        </p:nvSpPr>
        <p:spPr>
          <a:xfrm>
            <a:off x="526550" y="453664"/>
            <a:ext cx="5354436" cy="762953"/>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2400" u="none" cap="none" strike="noStrike">
                <a:solidFill>
                  <a:schemeClr val="accent1"/>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0" name="Google Shape;30;p94"/>
          <p:cNvSpPr txBox="1"/>
          <p:nvPr>
            <p:ph idx="1" type="body"/>
          </p:nvPr>
        </p:nvSpPr>
        <p:spPr>
          <a:xfrm>
            <a:off x="527050" y="1231502"/>
            <a:ext cx="5353936" cy="2076771"/>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0"/>
              </a:spcBef>
              <a:spcAft>
                <a:spcPts val="0"/>
              </a:spcAft>
              <a:buClr>
                <a:schemeClr val="accent1"/>
              </a:buClr>
              <a:buSzPts val="1600"/>
              <a:buFont typeface="Arial"/>
              <a:buChar char="•"/>
              <a:defRPr b="0" i="0" sz="1600" u="none" cap="none" strike="noStrike">
                <a:solidFill>
                  <a:srgbClr val="000000"/>
                </a:solidFill>
                <a:latin typeface="Lato"/>
                <a:ea typeface="Lato"/>
                <a:cs typeface="Lato"/>
                <a:sym typeface="Lato"/>
              </a:defRPr>
            </a:lvl1pPr>
            <a:lvl2pPr indent="-228600" lvl="1" marL="914400" marR="0" rtl="0" algn="l">
              <a:lnSpc>
                <a:spcPct val="10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white text 7">
  <p:cSld name="Page white text 7">
    <p:spTree>
      <p:nvGrpSpPr>
        <p:cNvPr id="31" name="Shape 31"/>
        <p:cNvGrpSpPr/>
        <p:nvPr/>
      </p:nvGrpSpPr>
      <p:grpSpPr>
        <a:xfrm>
          <a:off x="0" y="0"/>
          <a:ext cx="0" cy="0"/>
          <a:chOff x="0" y="0"/>
          <a:chExt cx="0" cy="0"/>
        </a:xfrm>
      </p:grpSpPr>
      <p:sp>
        <p:nvSpPr>
          <p:cNvPr id="32" name="Google Shape;32;p97"/>
          <p:cNvSpPr/>
          <p:nvPr>
            <p:ph idx="2" type="pic"/>
          </p:nvPr>
        </p:nvSpPr>
        <p:spPr>
          <a:xfrm>
            <a:off x="2902757" y="1147763"/>
            <a:ext cx="2280192" cy="3195638"/>
          </a:xfrm>
          <a:prstGeom prst="rect">
            <a:avLst/>
          </a:prstGeom>
          <a:solidFill>
            <a:srgbClr val="D8D8D8"/>
          </a:solidFill>
          <a:ln>
            <a:noFill/>
          </a:ln>
        </p:spPr>
      </p:sp>
      <p:sp>
        <p:nvSpPr>
          <p:cNvPr id="33" name="Google Shape;33;p97"/>
          <p:cNvSpPr/>
          <p:nvPr>
            <p:ph idx="3" type="pic"/>
          </p:nvPr>
        </p:nvSpPr>
        <p:spPr>
          <a:xfrm>
            <a:off x="402039" y="2957513"/>
            <a:ext cx="2280192" cy="3195638"/>
          </a:xfrm>
          <a:prstGeom prst="rect">
            <a:avLst/>
          </a:prstGeom>
          <a:solidFill>
            <a:srgbClr val="D8D8D8"/>
          </a:solidFill>
          <a:ln>
            <a:noFill/>
          </a:ln>
        </p:spPr>
      </p:sp>
      <p:pic>
        <p:nvPicPr>
          <p:cNvPr id="34" name="Google Shape;34;p97"/>
          <p:cNvPicPr preferRelativeResize="0"/>
          <p:nvPr/>
        </p:nvPicPr>
        <p:blipFill rotWithShape="1">
          <a:blip r:embed="rId2">
            <a:alphaModFix/>
          </a:blip>
          <a:srcRect b="0" l="0" r="0" t="0"/>
          <a:stretch/>
        </p:blipFill>
        <p:spPr>
          <a:xfrm>
            <a:off x="11472027" y="328332"/>
            <a:ext cx="326167" cy="250665"/>
          </a:xfrm>
          <a:prstGeom prst="rect">
            <a:avLst/>
          </a:prstGeom>
          <a:noFill/>
          <a:ln>
            <a:noFill/>
          </a:ln>
        </p:spPr>
      </p:pic>
      <p:sp>
        <p:nvSpPr>
          <p:cNvPr id="35" name="Google Shape;35;p97"/>
          <p:cNvSpPr txBox="1"/>
          <p:nvPr>
            <p:ph type="title"/>
          </p:nvPr>
        </p:nvSpPr>
        <p:spPr>
          <a:xfrm>
            <a:off x="5826970" y="2593702"/>
            <a:ext cx="5971224" cy="63769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2400" u="none" cap="none" strike="noStrike">
                <a:solidFill>
                  <a:schemeClr val="accent1"/>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6" name="Google Shape;36;p97"/>
          <p:cNvSpPr txBox="1"/>
          <p:nvPr>
            <p:ph idx="1" type="body"/>
          </p:nvPr>
        </p:nvSpPr>
        <p:spPr>
          <a:xfrm>
            <a:off x="5827470" y="3231398"/>
            <a:ext cx="5962491" cy="2076771"/>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0"/>
              </a:spcBef>
              <a:spcAft>
                <a:spcPts val="0"/>
              </a:spcAft>
              <a:buClr>
                <a:schemeClr val="accent1"/>
              </a:buClr>
              <a:buSzPts val="1600"/>
              <a:buFont typeface="Arial"/>
              <a:buChar char="•"/>
              <a:defRPr b="0" i="0" sz="1600" u="none" cap="none" strike="noStrike">
                <a:solidFill>
                  <a:srgbClr val="000000"/>
                </a:solidFill>
                <a:latin typeface="Lato"/>
                <a:ea typeface="Lato"/>
                <a:cs typeface="Lato"/>
                <a:sym typeface="Lato"/>
              </a:defRPr>
            </a:lvl1pPr>
            <a:lvl2pPr indent="-228600" lvl="1" marL="914400" marR="0" rtl="0" algn="l">
              <a:lnSpc>
                <a:spcPct val="10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4320">
          <p15:clr>
            <a:srgbClr val="FBAE40"/>
          </p15:clr>
        </p15:guide>
        <p15:guide id="2" pos="76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light blue">
  <p:cSld name="Page light blue">
    <p:bg>
      <p:bgPr>
        <a:solidFill>
          <a:schemeClr val="accent5"/>
        </a:solidFill>
      </p:bgPr>
    </p:bg>
    <p:spTree>
      <p:nvGrpSpPr>
        <p:cNvPr id="37" name="Shape 37"/>
        <p:cNvGrpSpPr/>
        <p:nvPr/>
      </p:nvGrpSpPr>
      <p:grpSpPr>
        <a:xfrm>
          <a:off x="0" y="0"/>
          <a:ext cx="0" cy="0"/>
          <a:chOff x="0" y="0"/>
          <a:chExt cx="0" cy="0"/>
        </a:xfrm>
      </p:grpSpPr>
      <p:pic>
        <p:nvPicPr>
          <p:cNvPr id="38" name="Google Shape;38;p102"/>
          <p:cNvPicPr preferRelativeResize="0"/>
          <p:nvPr/>
        </p:nvPicPr>
        <p:blipFill rotWithShape="1">
          <a:blip r:embed="rId2">
            <a:alphaModFix/>
          </a:blip>
          <a:srcRect b="0" l="0" r="0" t="0"/>
          <a:stretch/>
        </p:blipFill>
        <p:spPr>
          <a:xfrm>
            <a:off x="11472027" y="328332"/>
            <a:ext cx="326167" cy="250665"/>
          </a:xfrm>
          <a:prstGeom prst="rect">
            <a:avLst/>
          </a:prstGeom>
          <a:noFill/>
          <a:ln>
            <a:noFill/>
          </a:ln>
        </p:spPr>
      </p:pic>
      <p:sp>
        <p:nvSpPr>
          <p:cNvPr id="39" name="Google Shape;39;p102"/>
          <p:cNvSpPr txBox="1"/>
          <p:nvPr>
            <p:ph type="title"/>
          </p:nvPr>
        </p:nvSpPr>
        <p:spPr>
          <a:xfrm>
            <a:off x="526550" y="2593701"/>
            <a:ext cx="3386959" cy="146367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2400" u="none" cap="none" strike="noStrike">
                <a:solidFill>
                  <a:schemeClr val="lt2"/>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red 2">
  <p:cSld name="Cover red 2">
    <p:bg>
      <p:bgPr>
        <a:solidFill>
          <a:schemeClr val="accent1"/>
        </a:solidFill>
      </p:bgPr>
    </p:bg>
    <p:spTree>
      <p:nvGrpSpPr>
        <p:cNvPr id="40" name="Shape 40"/>
        <p:cNvGrpSpPr/>
        <p:nvPr/>
      </p:nvGrpSpPr>
      <p:grpSpPr>
        <a:xfrm>
          <a:off x="0" y="0"/>
          <a:ext cx="0" cy="0"/>
          <a:chOff x="0" y="0"/>
          <a:chExt cx="0" cy="0"/>
        </a:xfrm>
      </p:grpSpPr>
      <p:pic>
        <p:nvPicPr>
          <p:cNvPr id="41" name="Google Shape;41;p123"/>
          <p:cNvPicPr preferRelativeResize="0"/>
          <p:nvPr/>
        </p:nvPicPr>
        <p:blipFill rotWithShape="1">
          <a:blip r:embed="rId2">
            <a:alphaModFix/>
          </a:blip>
          <a:srcRect b="0" l="0" r="0" t="0"/>
          <a:stretch/>
        </p:blipFill>
        <p:spPr>
          <a:xfrm>
            <a:off x="568325" y="584269"/>
            <a:ext cx="2371728" cy="462025"/>
          </a:xfrm>
          <a:prstGeom prst="rect">
            <a:avLst/>
          </a:prstGeom>
          <a:noFill/>
          <a:ln>
            <a:noFill/>
          </a:ln>
        </p:spPr>
      </p:pic>
      <p:sp>
        <p:nvSpPr>
          <p:cNvPr id="42" name="Google Shape;42;p123"/>
          <p:cNvSpPr txBox="1"/>
          <p:nvPr>
            <p:ph type="title"/>
          </p:nvPr>
        </p:nvSpPr>
        <p:spPr>
          <a:xfrm>
            <a:off x="526549" y="2614592"/>
            <a:ext cx="2747003" cy="175623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2800" u="none" cap="none" strike="noStrike">
                <a:solidFill>
                  <a:schemeClr val="lt1"/>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3" name="Google Shape;43;p123"/>
          <p:cNvSpPr/>
          <p:nvPr>
            <p:ph idx="2" type="pic"/>
          </p:nvPr>
        </p:nvSpPr>
        <p:spPr>
          <a:xfrm>
            <a:off x="4563150" y="-1"/>
            <a:ext cx="7628849" cy="6869151"/>
          </a:xfrm>
          <a:prstGeom prst="rect">
            <a:avLst/>
          </a:prstGeom>
          <a:solidFill>
            <a:srgbClr val="F2F2F2"/>
          </a:solidFill>
          <a:ln>
            <a:noFill/>
          </a:ln>
        </p:spPr>
      </p:sp>
      <p:sp>
        <p:nvSpPr>
          <p:cNvPr id="44" name="Google Shape;44;p123"/>
          <p:cNvSpPr/>
          <p:nvPr/>
        </p:nvSpPr>
        <p:spPr>
          <a:xfrm>
            <a:off x="4563150" y="5135136"/>
            <a:ext cx="1527276" cy="173401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Lato"/>
              <a:ea typeface="Lato"/>
              <a:cs typeface="Lato"/>
              <a:sym typeface="Lato"/>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image">
  <p:cSld name="Large image">
    <p:spTree>
      <p:nvGrpSpPr>
        <p:cNvPr id="45" name="Shape 45"/>
        <p:cNvGrpSpPr/>
        <p:nvPr/>
      </p:nvGrpSpPr>
      <p:grpSpPr>
        <a:xfrm>
          <a:off x="0" y="0"/>
          <a:ext cx="0" cy="0"/>
          <a:chOff x="0" y="0"/>
          <a:chExt cx="0" cy="0"/>
        </a:xfrm>
      </p:grpSpPr>
      <p:sp>
        <p:nvSpPr>
          <p:cNvPr id="46" name="Google Shape;46;p114"/>
          <p:cNvSpPr/>
          <p:nvPr>
            <p:ph idx="2" type="pic"/>
          </p:nvPr>
        </p:nvSpPr>
        <p:spPr>
          <a:xfrm>
            <a:off x="0" y="0"/>
            <a:ext cx="12192000" cy="6858000"/>
          </a:xfrm>
          <a:prstGeom prst="rect">
            <a:avLst/>
          </a:prstGeom>
          <a:solidFill>
            <a:srgbClr val="D8D8D8"/>
          </a:solidFill>
          <a:ln>
            <a:noFill/>
          </a:ln>
        </p:spPr>
      </p:sp>
      <p:pic>
        <p:nvPicPr>
          <p:cNvPr id="47" name="Google Shape;47;p114"/>
          <p:cNvPicPr preferRelativeResize="0"/>
          <p:nvPr/>
        </p:nvPicPr>
        <p:blipFill rotWithShape="1">
          <a:blip r:embed="rId2">
            <a:alphaModFix/>
          </a:blip>
          <a:srcRect b="0" l="0" r="0" t="0"/>
          <a:stretch/>
        </p:blipFill>
        <p:spPr>
          <a:xfrm>
            <a:off x="11472027" y="328332"/>
            <a:ext cx="326167" cy="250665"/>
          </a:xfrm>
          <a:prstGeom prst="rect">
            <a:avLst/>
          </a:prstGeom>
          <a:noFill/>
          <a:ln>
            <a:noFill/>
          </a:ln>
        </p:spPr>
      </p:pic>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42.xml"/><Relationship Id="rId20" Type="http://schemas.openxmlformats.org/officeDocument/2006/relationships/slideLayout" Target="../slideLayouts/slideLayout22.xml"/><Relationship Id="rId42" Type="http://schemas.openxmlformats.org/officeDocument/2006/relationships/slideLayout" Target="../slideLayouts/slideLayout44.xml"/><Relationship Id="rId41" Type="http://schemas.openxmlformats.org/officeDocument/2006/relationships/slideLayout" Target="../slideLayouts/slideLayout43.xml"/><Relationship Id="rId22" Type="http://schemas.openxmlformats.org/officeDocument/2006/relationships/slideLayout" Target="../slideLayouts/slideLayout24.xml"/><Relationship Id="rId44" Type="http://schemas.openxmlformats.org/officeDocument/2006/relationships/slideLayout" Target="../slideLayouts/slideLayout46.xml"/><Relationship Id="rId21" Type="http://schemas.openxmlformats.org/officeDocument/2006/relationships/slideLayout" Target="../slideLayouts/slideLayout23.xml"/><Relationship Id="rId43" Type="http://schemas.openxmlformats.org/officeDocument/2006/relationships/slideLayout" Target="../slideLayouts/slideLayout45.xml"/><Relationship Id="rId24" Type="http://schemas.openxmlformats.org/officeDocument/2006/relationships/slideLayout" Target="../slideLayouts/slideLayout26.xml"/><Relationship Id="rId46" Type="http://schemas.openxmlformats.org/officeDocument/2006/relationships/slideLayout" Target="../slideLayouts/slideLayout48.xml"/><Relationship Id="rId23" Type="http://schemas.openxmlformats.org/officeDocument/2006/relationships/slideLayout" Target="../slideLayouts/slideLayout25.xml"/><Relationship Id="rId45" Type="http://schemas.openxmlformats.org/officeDocument/2006/relationships/slideLayout" Target="../slideLayouts/slideLayout47.xml"/><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9" Type="http://schemas.openxmlformats.org/officeDocument/2006/relationships/slideLayout" Target="../slideLayouts/slideLayout11.xml"/><Relationship Id="rId26" Type="http://schemas.openxmlformats.org/officeDocument/2006/relationships/slideLayout" Target="../slideLayouts/slideLayout28.xml"/><Relationship Id="rId48" Type="http://schemas.openxmlformats.org/officeDocument/2006/relationships/theme" Target="../theme/theme2.xml"/><Relationship Id="rId25" Type="http://schemas.openxmlformats.org/officeDocument/2006/relationships/slideLayout" Target="../slideLayouts/slideLayout27.xml"/><Relationship Id="rId47" Type="http://schemas.openxmlformats.org/officeDocument/2006/relationships/slideLayout" Target="../slideLayouts/slideLayout49.xml"/><Relationship Id="rId28" Type="http://schemas.openxmlformats.org/officeDocument/2006/relationships/slideLayout" Target="../slideLayouts/slideLayout30.xml"/><Relationship Id="rId27" Type="http://schemas.openxmlformats.org/officeDocument/2006/relationships/slideLayout" Target="../slideLayouts/slideLayout29.xml"/><Relationship Id="rId5" Type="http://schemas.openxmlformats.org/officeDocument/2006/relationships/slideLayout" Target="../slideLayouts/slideLayout7.xml"/><Relationship Id="rId6" Type="http://schemas.openxmlformats.org/officeDocument/2006/relationships/slideLayout" Target="../slideLayouts/slideLayout8.xml"/><Relationship Id="rId29" Type="http://schemas.openxmlformats.org/officeDocument/2006/relationships/slideLayout" Target="../slideLayouts/slideLayout31.xml"/><Relationship Id="rId7" Type="http://schemas.openxmlformats.org/officeDocument/2006/relationships/slideLayout" Target="../slideLayouts/slideLayout9.xml"/><Relationship Id="rId8" Type="http://schemas.openxmlformats.org/officeDocument/2006/relationships/slideLayout" Target="../slideLayouts/slideLayout10.xml"/><Relationship Id="rId31" Type="http://schemas.openxmlformats.org/officeDocument/2006/relationships/slideLayout" Target="../slideLayouts/slideLayout33.xml"/><Relationship Id="rId30" Type="http://schemas.openxmlformats.org/officeDocument/2006/relationships/slideLayout" Target="../slideLayouts/slideLayout32.xml"/><Relationship Id="rId11" Type="http://schemas.openxmlformats.org/officeDocument/2006/relationships/slideLayout" Target="../slideLayouts/slideLayout13.xml"/><Relationship Id="rId33" Type="http://schemas.openxmlformats.org/officeDocument/2006/relationships/slideLayout" Target="../slideLayouts/slideLayout35.xml"/><Relationship Id="rId10" Type="http://schemas.openxmlformats.org/officeDocument/2006/relationships/slideLayout" Target="../slideLayouts/slideLayout12.xml"/><Relationship Id="rId32" Type="http://schemas.openxmlformats.org/officeDocument/2006/relationships/slideLayout" Target="../slideLayouts/slideLayout34.xml"/><Relationship Id="rId13" Type="http://schemas.openxmlformats.org/officeDocument/2006/relationships/slideLayout" Target="../slideLayouts/slideLayout15.xml"/><Relationship Id="rId35" Type="http://schemas.openxmlformats.org/officeDocument/2006/relationships/slideLayout" Target="../slideLayouts/slideLayout37.xml"/><Relationship Id="rId12" Type="http://schemas.openxmlformats.org/officeDocument/2006/relationships/slideLayout" Target="../slideLayouts/slideLayout14.xml"/><Relationship Id="rId34" Type="http://schemas.openxmlformats.org/officeDocument/2006/relationships/slideLayout" Target="../slideLayouts/slideLayout36.xml"/><Relationship Id="rId15" Type="http://schemas.openxmlformats.org/officeDocument/2006/relationships/slideLayout" Target="../slideLayouts/slideLayout17.xml"/><Relationship Id="rId37" Type="http://schemas.openxmlformats.org/officeDocument/2006/relationships/slideLayout" Target="../slideLayouts/slideLayout39.xml"/><Relationship Id="rId14" Type="http://schemas.openxmlformats.org/officeDocument/2006/relationships/slideLayout" Target="../slideLayouts/slideLayout16.xml"/><Relationship Id="rId36" Type="http://schemas.openxmlformats.org/officeDocument/2006/relationships/slideLayout" Target="../slideLayouts/slideLayout38.xml"/><Relationship Id="rId17" Type="http://schemas.openxmlformats.org/officeDocument/2006/relationships/slideLayout" Target="../slideLayouts/slideLayout19.xml"/><Relationship Id="rId39" Type="http://schemas.openxmlformats.org/officeDocument/2006/relationships/slideLayout" Target="../slideLayouts/slideLayout41.xml"/><Relationship Id="rId16" Type="http://schemas.openxmlformats.org/officeDocument/2006/relationships/slideLayout" Target="../slideLayouts/slideLayout18.xml"/><Relationship Id="rId38" Type="http://schemas.openxmlformats.org/officeDocument/2006/relationships/slideLayout" Target="../slideLayouts/slideLayout40.xml"/><Relationship Id="rId19" Type="http://schemas.openxmlformats.org/officeDocument/2006/relationships/slideLayout" Target="../slideLayouts/slideLayout21.xml"/><Relationship Id="rId1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 name="Shape 17"/>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76" r:id="rId25"/>
    <p:sldLayoutId id="2147483677" r:id="rId26"/>
    <p:sldLayoutId id="2147483678" r:id="rId27"/>
    <p:sldLayoutId id="2147483679" r:id="rId28"/>
    <p:sldLayoutId id="2147483680" r:id="rId29"/>
    <p:sldLayoutId id="2147483681" r:id="rId30"/>
    <p:sldLayoutId id="2147483682" r:id="rId31"/>
    <p:sldLayoutId id="2147483683" r:id="rId32"/>
    <p:sldLayoutId id="2147483684" r:id="rId33"/>
    <p:sldLayoutId id="2147483685" r:id="rId34"/>
    <p:sldLayoutId id="2147483686" r:id="rId35"/>
    <p:sldLayoutId id="2147483687" r:id="rId36"/>
    <p:sldLayoutId id="2147483688" r:id="rId37"/>
    <p:sldLayoutId id="2147483689" r:id="rId38"/>
    <p:sldLayoutId id="2147483690" r:id="rId39"/>
    <p:sldLayoutId id="2147483691" r:id="rId40"/>
    <p:sldLayoutId id="2147483692" r:id="rId41"/>
    <p:sldLayoutId id="2147483693" r:id="rId42"/>
    <p:sldLayoutId id="2147483694" r:id="rId43"/>
    <p:sldLayoutId id="2147483695" r:id="rId44"/>
    <p:sldLayoutId id="2147483696" r:id="rId45"/>
    <p:sldLayoutId id="2147483697" r:id="rId46"/>
    <p:sldLayoutId id="2147483698" r:id="rId4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33.jpg"/><Relationship Id="rId4" Type="http://schemas.openxmlformats.org/officeDocument/2006/relationships/image" Target="../media/image4.png"/><Relationship Id="rId5" Type="http://schemas.openxmlformats.org/officeDocument/2006/relationships/hyperlink" Target="https://docs.google.com/document/d/1qpYnB0kG1uFSABH1lMwoL_VTT_LzbpvX4fVCuyAV8t0/edit?usp=sharin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26.jpg"/><Relationship Id="rId4" Type="http://schemas.openxmlformats.org/officeDocument/2006/relationships/image" Target="../media/image4.png"/><Relationship Id="rId5" Type="http://schemas.openxmlformats.org/officeDocument/2006/relationships/hyperlink" Target="https://walshbr.com/blog/remixing-the-sound-archive/" TargetMode="External"/><Relationship Id="rId6" Type="http://schemas.openxmlformats.org/officeDocument/2006/relationships/hyperlink" Target="https://creativecommons.org/licenses/by/3.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29.jpg"/><Relationship Id="rId4" Type="http://schemas.openxmlformats.org/officeDocument/2006/relationships/image" Target="../media/image32.jpg"/><Relationship Id="rId9" Type="http://schemas.openxmlformats.org/officeDocument/2006/relationships/hyperlink" Target="http://commons.wikimedia.org/wiki/File:Pair_of_scissors_with_black_handle,_2015-06-07.jpg" TargetMode="External"/><Relationship Id="rId5" Type="http://schemas.openxmlformats.org/officeDocument/2006/relationships/image" Target="../media/image54.jpg"/><Relationship Id="rId6" Type="http://schemas.openxmlformats.org/officeDocument/2006/relationships/hyperlink" Target="https://www.youtube.com/watch?v=Rc2yU7OUMcI" TargetMode="External"/><Relationship Id="rId7" Type="http://schemas.openxmlformats.org/officeDocument/2006/relationships/hyperlink" Target="https://cafedesencuentro.blogspot.com/2011/07/reciclando-y-renovando-hoy-fuman-con.html" TargetMode="External"/><Relationship Id="rId8" Type="http://schemas.openxmlformats.org/officeDocument/2006/relationships/hyperlink" Target="https://creativecommons.org/licenses/by-sa/3.0/" TargetMode="External"/><Relationship Id="rId11" Type="http://schemas.openxmlformats.org/officeDocument/2006/relationships/hyperlink" Target="https://www.foodiggity.com/tag/juxtaposition/" TargetMode="External"/><Relationship Id="rId10" Type="http://schemas.openxmlformats.org/officeDocument/2006/relationships/hyperlink" Target="https://creativecommons.org/licenses/by-sa/3.0/" TargetMode="External"/><Relationship Id="rId13" Type="http://schemas.openxmlformats.org/officeDocument/2006/relationships/image" Target="../media/image43.jpg"/><Relationship Id="rId12" Type="http://schemas.openxmlformats.org/officeDocument/2006/relationships/hyperlink" Target="https://creativecommons.org/licenses/by-nc-nd/3.0/" TargetMode="External"/><Relationship Id="rId15" Type="http://schemas.openxmlformats.org/officeDocument/2006/relationships/hyperlink" Target="https://creativecommons.org/licenses/by-nc-nd/3.0/" TargetMode="External"/><Relationship Id="rId14" Type="http://schemas.openxmlformats.org/officeDocument/2006/relationships/hyperlink" Target="https://travelbetweenthepages.com/2014/11/03/william-s-burroughs-what-a-cut-up/"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36.png"/><Relationship Id="rId4" Type="http://schemas.openxmlformats.org/officeDocument/2006/relationships/image" Target="../media/image31.jpg"/><Relationship Id="rId9" Type="http://schemas.openxmlformats.org/officeDocument/2006/relationships/hyperlink" Target="https://www.flickr.com/photos/mbk/53686924" TargetMode="External"/><Relationship Id="rId5" Type="http://schemas.openxmlformats.org/officeDocument/2006/relationships/image" Target="../media/image27.jpg"/><Relationship Id="rId6" Type="http://schemas.openxmlformats.org/officeDocument/2006/relationships/image" Target="../media/image55.jpg"/><Relationship Id="rId7" Type="http://schemas.openxmlformats.org/officeDocument/2006/relationships/hyperlink" Target="https://www.pngall.com/glue-png/download/50829" TargetMode="External"/><Relationship Id="rId8" Type="http://schemas.openxmlformats.org/officeDocument/2006/relationships/hyperlink" Target="https://creativecommons.org/licenses/by-nc/3.0/" TargetMode="External"/><Relationship Id="rId11" Type="http://schemas.openxmlformats.org/officeDocument/2006/relationships/hyperlink" Target="https://www.flickr.com/photos/zapdelight/2370649183" TargetMode="External"/><Relationship Id="rId10" Type="http://schemas.openxmlformats.org/officeDocument/2006/relationships/hyperlink" Target="https://creativecommons.org/licenses/by-nc-sa/3.0/" TargetMode="External"/><Relationship Id="rId12" Type="http://schemas.openxmlformats.org/officeDocument/2006/relationships/hyperlink" Target="https://creativecommons.org/licenses/by-nc-nd/3.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32.jpg"/><Relationship Id="rId4" Type="http://schemas.openxmlformats.org/officeDocument/2006/relationships/image" Target="../media/image54.jpg"/><Relationship Id="rId9" Type="http://schemas.openxmlformats.org/officeDocument/2006/relationships/image" Target="../media/image43.jpg"/><Relationship Id="rId5" Type="http://schemas.openxmlformats.org/officeDocument/2006/relationships/hyperlink" Target="http://commons.wikimedia.org/wiki/File:Pair_of_scissors_with_black_handle,_2015-06-07.jpg" TargetMode="External"/><Relationship Id="rId6" Type="http://schemas.openxmlformats.org/officeDocument/2006/relationships/hyperlink" Target="https://creativecommons.org/licenses/by-sa/3.0/" TargetMode="External"/><Relationship Id="rId7" Type="http://schemas.openxmlformats.org/officeDocument/2006/relationships/hyperlink" Target="https://www.foodiggity.com/tag/juxtaposition/" TargetMode="External"/><Relationship Id="rId8" Type="http://schemas.openxmlformats.org/officeDocument/2006/relationships/hyperlink" Target="https://creativecommons.org/licenses/by-nc-nd/3.0/" TargetMode="External"/><Relationship Id="rId11" Type="http://schemas.openxmlformats.org/officeDocument/2006/relationships/hyperlink" Target="https://creativecommons.org/licenses/by-nc-nd/3.0/" TargetMode="External"/><Relationship Id="rId10" Type="http://schemas.openxmlformats.org/officeDocument/2006/relationships/hyperlink" Target="https://travelbetweenthepages.com/2014/11/03/william-s-burroughs-what-a-cut-up/" TargetMode="External"/><Relationship Id="rId13" Type="http://schemas.openxmlformats.org/officeDocument/2006/relationships/hyperlink" Target="https://acollectionofwords4.wordpress.com/category/blackout-poetry/" TargetMode="External"/><Relationship Id="rId12" Type="http://schemas.openxmlformats.org/officeDocument/2006/relationships/image" Target="../media/image41.jpg"/><Relationship Id="rId14" Type="http://schemas.openxmlformats.org/officeDocument/2006/relationships/hyperlink" Target="https://creativecommons.org/licenses/by-nc-nd/3.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hyperlink" Target="https://www.classes.cs.uchicago.edu/archive/2022/summer/19911-1/blackout-poetry/starter/index.html" TargetMode="External"/><Relationship Id="rId4" Type="http://schemas.openxmlformats.org/officeDocument/2006/relationships/image" Target="../media/image46.png"/><Relationship Id="rId9" Type="http://schemas.openxmlformats.org/officeDocument/2006/relationships/hyperlink" Target="https://creativecommons.org/licenses/by/3.0/" TargetMode="External"/><Relationship Id="rId5" Type="http://schemas.openxmlformats.org/officeDocument/2006/relationships/image" Target="../media/image38.jpg"/><Relationship Id="rId6" Type="http://schemas.openxmlformats.org/officeDocument/2006/relationships/hyperlink" Target="https://www.pngall.com/rubber-png/" TargetMode="External"/><Relationship Id="rId7" Type="http://schemas.openxmlformats.org/officeDocument/2006/relationships/hyperlink" Target="https://creativecommons.org/licenses/by-nc/3.0/" TargetMode="External"/><Relationship Id="rId8" Type="http://schemas.openxmlformats.org/officeDocument/2006/relationships/hyperlink" Target="https://www.flickr.com/photos/42769910@N00/15474592616" TargetMode="External"/><Relationship Id="rId11" Type="http://schemas.openxmlformats.org/officeDocument/2006/relationships/hyperlink" Target="https://www.flickr.com/photos/bkgunner/4349117334" TargetMode="External"/><Relationship Id="rId10" Type="http://schemas.openxmlformats.org/officeDocument/2006/relationships/image" Target="../media/image40.jpg"/><Relationship Id="rId13" Type="http://schemas.openxmlformats.org/officeDocument/2006/relationships/image" Target="../media/image44.jpg"/><Relationship Id="rId12" Type="http://schemas.openxmlformats.org/officeDocument/2006/relationships/hyperlink" Target="https://creativecommons.org/licenses/by-nc/3.0/" TargetMode="External"/><Relationship Id="rId15" Type="http://schemas.openxmlformats.org/officeDocument/2006/relationships/hyperlink" Target="https://creativecommons.org/licenses/by-nc/3.0/" TargetMode="External"/><Relationship Id="rId14" Type="http://schemas.openxmlformats.org/officeDocument/2006/relationships/hyperlink" Target="https://www.flickr.com/photos/teachingforchange/5272196223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hyperlink" Target="https://www.flashpointmag.com/byframe.htm" TargetMode="External"/><Relationship Id="rId4" Type="http://schemas.openxmlformats.org/officeDocument/2006/relationships/hyperlink" Target="https://www.poetryverse.com/lord-byron-poems/song-for-the-luddites" TargetMode="External"/><Relationship Id="rId5" Type="http://schemas.openxmlformats.org/officeDocument/2006/relationships/hyperlink" Target="https://allpoetry.com/All-Watched-Over-By-Machines-Of-Loving-Grace" TargetMode="External"/><Relationship Id="rId6" Type="http://schemas.openxmlformats.org/officeDocument/2006/relationships/hyperlink" Target="https://poets.org/glossary/erasure" TargetMode="External"/><Relationship Id="rId7" Type="http://schemas.openxmlformats.org/officeDocument/2006/relationships/hyperlink" Target="about:blank"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image" Target="../media/image51.jp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www.facebook.com/NortheasternLDN" TargetMode="External"/><Relationship Id="rId4" Type="http://schemas.openxmlformats.org/officeDocument/2006/relationships/image" Target="../media/image42.png"/><Relationship Id="rId9" Type="http://schemas.openxmlformats.org/officeDocument/2006/relationships/hyperlink" Target="https://twitter.com/NortheasternLDN" TargetMode="External"/><Relationship Id="rId5" Type="http://schemas.openxmlformats.org/officeDocument/2006/relationships/hyperlink" Target="https://www.instagram.com/northeastern.ldn/" TargetMode="External"/><Relationship Id="rId6" Type="http://schemas.openxmlformats.org/officeDocument/2006/relationships/image" Target="../media/image47.png"/><Relationship Id="rId7" Type="http://schemas.openxmlformats.org/officeDocument/2006/relationships/hyperlink" Target="https://www.tiktok.com/@northeasternldn" TargetMode="External"/><Relationship Id="rId8" Type="http://schemas.openxmlformats.org/officeDocument/2006/relationships/image" Target="../media/image45.png"/><Relationship Id="rId11" Type="http://schemas.openxmlformats.org/officeDocument/2006/relationships/hyperlink" Target="https://www.youtube.com/c/NewCollegeHumanities" TargetMode="External"/><Relationship Id="rId10" Type="http://schemas.openxmlformats.org/officeDocument/2006/relationships/image" Target="../media/image37.png"/><Relationship Id="rId13" Type="http://schemas.openxmlformats.org/officeDocument/2006/relationships/image" Target="../media/image50.png"/><Relationship Id="rId12" Type="http://schemas.openxmlformats.org/officeDocument/2006/relationships/image" Target="../media/image49.png"/><Relationship Id="rId14" Type="http://schemas.openxmlformats.org/officeDocument/2006/relationships/hyperlink" Target="mailto:info@nulondon.ac.uk"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 Id="rId3" Type="http://schemas.openxmlformats.org/officeDocument/2006/relationships/image" Target="../media/image5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24.jpg"/><Relationship Id="rId4" Type="http://schemas.openxmlformats.org/officeDocument/2006/relationships/hyperlink" Target="https://jackbrummet.blogspot.com/2015/02/a-salute-to-luddites.html" TargetMode="External"/><Relationship Id="rId5" Type="http://schemas.openxmlformats.org/officeDocument/2006/relationships/hyperlink" Target="https://creativecommons.org/licenses/by/3.0/" TargetMode="External"/><Relationship Id="rId6" Type="http://schemas.openxmlformats.org/officeDocument/2006/relationships/hyperlink" Target="https://www.gutenberg.org/files/54030/54030-h/54030-h.ht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35.jpg"/><Relationship Id="rId4" Type="http://schemas.openxmlformats.org/officeDocument/2006/relationships/image" Target="../media/image22.jpg"/><Relationship Id="rId5" Type="http://schemas.openxmlformats.org/officeDocument/2006/relationships/hyperlink" Target="https://vridar.org/2020/12/21/" TargetMode="External"/><Relationship Id="rId6" Type="http://schemas.openxmlformats.org/officeDocument/2006/relationships/hyperlink" Target="https://creativecommons.org/licenses/by/3.0/" TargetMode="External"/><Relationship Id="rId7" Type="http://schemas.openxmlformats.org/officeDocument/2006/relationships/hyperlink" Target="https://fr.wikipedia.org/wiki/George_Gordon_Byron" TargetMode="External"/><Relationship Id="rId8" Type="http://schemas.openxmlformats.org/officeDocument/2006/relationships/hyperlink" Target="https://creativecommons.org/licenses/by-sa/3.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39.png"/><Relationship Id="rId4" Type="http://schemas.openxmlformats.org/officeDocument/2006/relationships/image" Target="../media/image28.jpg"/><Relationship Id="rId5" Type="http://schemas.openxmlformats.org/officeDocument/2006/relationships/hyperlink" Target="https://educational-innovation.sydney.edu.au/teaching@sydney/gpt-4-is-here-what-is-it-and-what-does-this-mean-for-higher-education/" TargetMode="External"/><Relationship Id="rId6" Type="http://schemas.openxmlformats.org/officeDocument/2006/relationships/hyperlink" Target="https://www.oneusefulthing.org/p/a-guide-to-prompting-ai-for-what" TargetMode="External"/><Relationship Id="rId7" Type="http://schemas.openxmlformats.org/officeDocument/2006/relationships/hyperlink" Target="https://www.pngall.com/robot-png/download/22238" TargetMode="External"/><Relationship Id="rId8" Type="http://schemas.openxmlformats.org/officeDocument/2006/relationships/hyperlink" Target="https://creativecommons.org/licenses/by-nc/3.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2"/>
          <p:cNvSpPr txBox="1"/>
          <p:nvPr/>
        </p:nvSpPr>
        <p:spPr>
          <a:xfrm>
            <a:off x="538091" y="3235837"/>
            <a:ext cx="3299217" cy="830966"/>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2"/>
              </a:buClr>
              <a:buSzPts val="1400"/>
              <a:buFont typeface="Arial"/>
              <a:buNone/>
            </a:pPr>
            <a:r>
              <a:rPr b="0" i="0" lang="en-US" sz="1400" u="none" cap="none" strike="noStrike">
                <a:solidFill>
                  <a:schemeClr val="lt1"/>
                </a:solidFill>
                <a:latin typeface="Lato"/>
                <a:ea typeface="Lato"/>
                <a:cs typeface="Lato"/>
                <a:sym typeface="Lato"/>
              </a:rPr>
              <a:t>Dr Sam Kemp and Dr Sam Waterman</a:t>
            </a:r>
            <a:endParaRPr b="0" i="0" sz="14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chemeClr val="dk2"/>
              </a:buClr>
              <a:buSzPts val="1200"/>
              <a:buFont typeface="Arial"/>
              <a:buNone/>
            </a:pPr>
            <a:r>
              <a:rPr b="0" i="0" lang="en-US" sz="1400" u="none" cap="none" strike="noStrike">
                <a:solidFill>
                  <a:schemeClr val="accent1"/>
                </a:solidFill>
                <a:latin typeface="Lato"/>
                <a:ea typeface="Lato"/>
                <a:cs typeface="Lato"/>
                <a:sym typeface="Lato"/>
              </a:rPr>
              <a:t>7/11/24</a:t>
            </a:r>
            <a:endParaRPr b="1" i="0" sz="1400" u="none" cap="none" strike="noStrike">
              <a:solidFill>
                <a:schemeClr val="accent1"/>
              </a:solidFill>
              <a:latin typeface="Lato"/>
              <a:ea typeface="Lato"/>
              <a:cs typeface="Lato"/>
              <a:sym typeface="Lato"/>
            </a:endParaRPr>
          </a:p>
        </p:txBody>
      </p:sp>
      <p:sp>
        <p:nvSpPr>
          <p:cNvPr id="297" name="Google Shape;297;p2"/>
          <p:cNvSpPr txBox="1"/>
          <p:nvPr>
            <p:ph type="title"/>
          </p:nvPr>
        </p:nvSpPr>
        <p:spPr>
          <a:xfrm>
            <a:off x="538091" y="1962952"/>
            <a:ext cx="4612718" cy="6212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Protesting the Machine:</a:t>
            </a:r>
            <a:br>
              <a:rPr lang="en-US"/>
            </a:br>
            <a:r>
              <a:rPr lang="en-US"/>
              <a:t>Cut up Poetry Workshop</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pic>
        <p:nvPicPr>
          <p:cNvPr id="366" name="Google Shape;366;p60"/>
          <p:cNvPicPr preferRelativeResize="0"/>
          <p:nvPr>
            <p:ph idx="2" type="pic"/>
          </p:nvPr>
        </p:nvPicPr>
        <p:blipFill rotWithShape="1">
          <a:blip r:embed="rId3">
            <a:alphaModFix/>
          </a:blip>
          <a:srcRect b="0" l="0" r="0" t="0"/>
          <a:stretch/>
        </p:blipFill>
        <p:spPr>
          <a:xfrm>
            <a:off x="0" y="0"/>
            <a:ext cx="12192000" cy="6858000"/>
          </a:xfrm>
          <a:prstGeom prst="rect">
            <a:avLst/>
          </a:prstGeom>
          <a:solidFill>
            <a:srgbClr val="D8D8D8"/>
          </a:solidFill>
          <a:ln>
            <a:noFill/>
          </a:ln>
        </p:spPr>
      </p:pic>
      <p:pic>
        <p:nvPicPr>
          <p:cNvPr id="367" name="Google Shape;367;p60"/>
          <p:cNvPicPr preferRelativeResize="0"/>
          <p:nvPr/>
        </p:nvPicPr>
        <p:blipFill rotWithShape="1">
          <a:blip r:embed="rId4">
            <a:alphaModFix/>
          </a:blip>
          <a:srcRect b="0" l="0" r="0" t="0"/>
          <a:stretch/>
        </p:blipFill>
        <p:spPr>
          <a:xfrm>
            <a:off x="11472027" y="328332"/>
            <a:ext cx="326167" cy="250665"/>
          </a:xfrm>
          <a:prstGeom prst="rect">
            <a:avLst/>
          </a:prstGeom>
          <a:noFill/>
          <a:ln>
            <a:noFill/>
          </a:ln>
        </p:spPr>
      </p:pic>
      <p:sp>
        <p:nvSpPr>
          <p:cNvPr id="368" name="Google Shape;368;p60"/>
          <p:cNvSpPr/>
          <p:nvPr/>
        </p:nvSpPr>
        <p:spPr>
          <a:xfrm>
            <a:off x="6914826" y="1706135"/>
            <a:ext cx="5277173" cy="34457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p:txBody>
      </p:sp>
      <p:sp>
        <p:nvSpPr>
          <p:cNvPr id="369" name="Google Shape;369;p60"/>
          <p:cNvSpPr txBox="1"/>
          <p:nvPr/>
        </p:nvSpPr>
        <p:spPr>
          <a:xfrm>
            <a:off x="7194603" y="1966074"/>
            <a:ext cx="5060589" cy="63811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accent1"/>
                </a:solidFill>
                <a:latin typeface="Lato"/>
                <a:ea typeface="Lato"/>
                <a:cs typeface="Lato"/>
                <a:sym typeface="Lato"/>
              </a:rPr>
              <a:t>Break and Printing</a:t>
            </a:r>
            <a:endParaRPr b="0" i="0" sz="1400" u="none" cap="none" strike="noStrike">
              <a:solidFill>
                <a:srgbClr val="000000"/>
              </a:solidFill>
              <a:latin typeface="Arial"/>
              <a:ea typeface="Arial"/>
              <a:cs typeface="Arial"/>
              <a:sym typeface="Arial"/>
            </a:endParaRPr>
          </a:p>
        </p:txBody>
      </p:sp>
      <p:sp>
        <p:nvSpPr>
          <p:cNvPr id="370" name="Google Shape;370;p60"/>
          <p:cNvSpPr txBox="1"/>
          <p:nvPr/>
        </p:nvSpPr>
        <p:spPr>
          <a:xfrm>
            <a:off x="7194602" y="2533974"/>
            <a:ext cx="4277425" cy="207677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Lato"/>
                <a:ea typeface="Lato"/>
                <a:cs typeface="Lato"/>
                <a:sym typeface="Lato"/>
              </a:rPr>
              <a:t>Online group – begin break now</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Lato"/>
                <a:ea typeface="Lato"/>
                <a:cs typeface="Lato"/>
                <a:sym typeface="Lato"/>
              </a:rPr>
              <a:t>In Room Group – one more task…</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Lato"/>
                <a:ea typeface="Lato"/>
                <a:cs typeface="Lato"/>
                <a:sym typeface="Lato"/>
              </a:rPr>
              <a:t>Copy and Paste your poem in the document accessed via the </a:t>
            </a:r>
            <a:r>
              <a:rPr b="0" i="0" lang="en-US" sz="1400" u="sng" cap="none" strike="noStrike">
                <a:solidFill>
                  <a:srgbClr val="0070C0"/>
                </a:solidFill>
                <a:latin typeface="Lato"/>
                <a:ea typeface="Lato"/>
                <a:cs typeface="Lato"/>
                <a:sym typeface="Lato"/>
                <a:hlinkClick r:id="rId5">
                  <a:extLst>
                    <a:ext uri="{A12FA001-AC4F-418D-AE19-62706E023703}">
                      <ahyp:hlinkClr val="tx"/>
                    </a:ext>
                  </a:extLst>
                </a:hlinkClick>
              </a:rPr>
              <a:t>email link </a:t>
            </a:r>
            <a:endParaRPr b="0" i="0" sz="1400" u="none" cap="none" strike="noStrike">
              <a:solidFill>
                <a:srgbClr val="0070C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Lato"/>
                <a:ea typeface="Lato"/>
                <a:cs typeface="Lato"/>
                <a:sym typeface="Lato"/>
              </a:rPr>
              <a:t>Paste under your name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50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pic>
        <p:nvPicPr>
          <p:cNvPr descr="A pile of cut out words&#10;&#10;Description automatically generated" id="376" name="Google Shape;376;p61"/>
          <p:cNvPicPr preferRelativeResize="0"/>
          <p:nvPr>
            <p:ph idx="2" type="pic"/>
          </p:nvPr>
        </p:nvPicPr>
        <p:blipFill rotWithShape="1">
          <a:blip r:embed="rId3">
            <a:alphaModFix/>
          </a:blip>
          <a:srcRect b="12500" l="0" r="0" t="12500"/>
          <a:stretch/>
        </p:blipFill>
        <p:spPr>
          <a:xfrm>
            <a:off x="-1" y="0"/>
            <a:ext cx="12192000" cy="6858000"/>
          </a:xfrm>
          <a:prstGeom prst="rect">
            <a:avLst/>
          </a:prstGeom>
          <a:solidFill>
            <a:srgbClr val="D8D8D8"/>
          </a:solidFill>
          <a:ln>
            <a:noFill/>
          </a:ln>
        </p:spPr>
      </p:pic>
      <p:pic>
        <p:nvPicPr>
          <p:cNvPr id="377" name="Google Shape;377;p61"/>
          <p:cNvPicPr preferRelativeResize="0"/>
          <p:nvPr/>
        </p:nvPicPr>
        <p:blipFill rotWithShape="1">
          <a:blip r:embed="rId4">
            <a:alphaModFix/>
          </a:blip>
          <a:srcRect b="0" l="0" r="0" t="0"/>
          <a:stretch/>
        </p:blipFill>
        <p:spPr>
          <a:xfrm>
            <a:off x="11472027" y="328332"/>
            <a:ext cx="326167" cy="250665"/>
          </a:xfrm>
          <a:prstGeom prst="rect">
            <a:avLst/>
          </a:prstGeom>
          <a:noFill/>
          <a:ln>
            <a:noFill/>
          </a:ln>
        </p:spPr>
      </p:pic>
      <p:sp>
        <p:nvSpPr>
          <p:cNvPr id="378" name="Google Shape;378;p61"/>
          <p:cNvSpPr/>
          <p:nvPr/>
        </p:nvSpPr>
        <p:spPr>
          <a:xfrm>
            <a:off x="6914826" y="1706135"/>
            <a:ext cx="5277173" cy="34457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p:txBody>
      </p:sp>
      <p:sp>
        <p:nvSpPr>
          <p:cNvPr id="379" name="Google Shape;379;p61"/>
          <p:cNvSpPr txBox="1"/>
          <p:nvPr/>
        </p:nvSpPr>
        <p:spPr>
          <a:xfrm>
            <a:off x="7131410" y="1706135"/>
            <a:ext cx="5060589" cy="63811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accent1"/>
                </a:solidFill>
                <a:latin typeface="Lato"/>
                <a:ea typeface="Lato"/>
                <a:cs typeface="Lato"/>
                <a:sym typeface="Lato"/>
              </a:rPr>
              <a:t>Why Cut Up/Erasure?</a:t>
            </a:r>
            <a:endParaRPr b="0" i="0" sz="1400" u="none" cap="none" strike="noStrike">
              <a:solidFill>
                <a:srgbClr val="000000"/>
              </a:solidFill>
              <a:latin typeface="Arial"/>
              <a:ea typeface="Arial"/>
              <a:cs typeface="Arial"/>
              <a:sym typeface="Arial"/>
            </a:endParaRPr>
          </a:p>
        </p:txBody>
      </p:sp>
      <p:sp>
        <p:nvSpPr>
          <p:cNvPr id="380" name="Google Shape;380;p61"/>
          <p:cNvSpPr txBox="1"/>
          <p:nvPr/>
        </p:nvSpPr>
        <p:spPr>
          <a:xfrm>
            <a:off x="7131409" y="2315229"/>
            <a:ext cx="4855804" cy="207677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60"/>
              <a:buFont typeface="Arial"/>
              <a:buNone/>
            </a:pPr>
            <a:r>
              <a:rPr b="0" i="0" lang="en-US" sz="1360" u="none" cap="none" strike="noStrike">
                <a:solidFill>
                  <a:srgbClr val="000000"/>
                </a:solidFill>
                <a:latin typeface="Lato"/>
                <a:ea typeface="Lato"/>
                <a:cs typeface="Lato"/>
                <a:sym typeface="Lato"/>
              </a:rPr>
              <a:t>‘Typography, layout, ink, material supports may be necessary for words to appear on a page, but they can also be deployed for other purposes, </a:t>
            </a:r>
            <a:r>
              <a:rPr b="1" i="0" lang="en-US" sz="1360" u="none" cap="none" strike="noStrike">
                <a:solidFill>
                  <a:srgbClr val="000000"/>
                </a:solidFill>
                <a:latin typeface="Lato"/>
                <a:ea typeface="Lato"/>
                <a:cs typeface="Lato"/>
                <a:sym typeface="Lato"/>
              </a:rPr>
              <a:t>even at cross purposes</a:t>
            </a:r>
            <a:r>
              <a:rPr b="0" i="0" lang="en-US" sz="1360" u="none" cap="none" strike="noStrike">
                <a:solidFill>
                  <a:srgbClr val="000000"/>
                </a:solidFill>
                <a:latin typeface="Lato"/>
                <a:ea typeface="Lato"/>
                <a:cs typeface="Lato"/>
                <a:sym typeface="Lato"/>
              </a:rPr>
              <a:t>, striking out at words, challenging their sense, altering or entirely subverting their meaning. By taking them up as compositional elements in their own right, experimental poets and artists of the avant-garde ask us to explore possibilities for creative expression in the purely visual, aural, tactile qualities of physical media. They ask us to look beyond words’ (Beyond Words, 2019).</a:t>
            </a:r>
            <a:endParaRPr/>
          </a:p>
          <a:p>
            <a:pPr indent="0" lvl="0" marL="0" marR="0" rtl="0" algn="l">
              <a:lnSpc>
                <a:spcPct val="100000"/>
              </a:lnSpc>
              <a:spcBef>
                <a:spcPts val="0"/>
              </a:spcBef>
              <a:spcAft>
                <a:spcPts val="0"/>
              </a:spcAft>
              <a:buClr>
                <a:srgbClr val="000000"/>
              </a:buClr>
              <a:buSzPts val="1360"/>
              <a:buFont typeface="Arial"/>
              <a:buNone/>
            </a:pPr>
            <a:r>
              <a:t/>
            </a:r>
            <a:endParaRPr b="0" i="0" sz="136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360"/>
              <a:buFont typeface="Arial"/>
              <a:buNone/>
            </a:pPr>
            <a:r>
              <a:rPr b="0" i="0" lang="en-US" sz="1360" u="none" cap="none" strike="noStrike">
                <a:solidFill>
                  <a:srgbClr val="000000"/>
                </a:solidFill>
                <a:latin typeface="Lato"/>
                <a:ea typeface="Lato"/>
                <a:cs typeface="Lato"/>
                <a:sym typeface="Lato"/>
              </a:rPr>
              <a:t>= We use the machine against itself and highlight it’s a tool</a:t>
            </a:r>
            <a:endParaRPr/>
          </a:p>
          <a:p>
            <a:pPr indent="0" lvl="0" marL="0" marR="0" rtl="0" algn="l">
              <a:lnSpc>
                <a:spcPct val="100000"/>
              </a:lnSpc>
              <a:spcBef>
                <a:spcPts val="0"/>
              </a:spcBef>
              <a:spcAft>
                <a:spcPts val="0"/>
              </a:spcAft>
              <a:buClr>
                <a:srgbClr val="000000"/>
              </a:buClr>
              <a:buSzPts val="1360"/>
              <a:buFont typeface="Arial"/>
              <a:buNone/>
            </a:pPr>
            <a:r>
              <a:rPr b="0" i="0" lang="en-US" sz="1360" u="none" cap="none" strike="noStrike">
                <a:solidFill>
                  <a:srgbClr val="000000"/>
                </a:solidFill>
                <a:latin typeface="Lato"/>
                <a:ea typeface="Lato"/>
                <a:cs typeface="Lato"/>
                <a:sym typeface="Lato"/>
              </a:rPr>
              <a:t>= Avant-garde techniques pose questions of who is in control</a:t>
            </a:r>
            <a:endParaRPr b="0" i="0" sz="1360" u="none" cap="none" strike="noStrike">
              <a:solidFill>
                <a:srgbClr val="000000"/>
              </a:solidFill>
              <a:latin typeface="Lato"/>
              <a:ea typeface="Lato"/>
              <a:cs typeface="Lato"/>
              <a:sym typeface="Lato"/>
            </a:endParaRPr>
          </a:p>
        </p:txBody>
      </p:sp>
      <p:sp>
        <p:nvSpPr>
          <p:cNvPr id="381" name="Google Shape;381;p61"/>
          <p:cNvSpPr txBox="1"/>
          <p:nvPr/>
        </p:nvSpPr>
        <p:spPr>
          <a:xfrm>
            <a:off x="0" y="6620217"/>
            <a:ext cx="1219200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sng" cap="none" strike="noStrike">
                <a:solidFill>
                  <a:srgbClr val="000000"/>
                </a:solidFill>
                <a:latin typeface="Arial"/>
                <a:ea typeface="Arial"/>
                <a:cs typeface="Arial"/>
                <a:sym typeface="Arial"/>
                <a:hlinkClick r:id="rId5">
                  <a:extLst>
                    <a:ext uri="{A12FA001-AC4F-418D-AE19-62706E023703}">
                      <ahyp:hlinkClr val="tx"/>
                    </a:ext>
                  </a:extLst>
                </a:hlinkClick>
              </a:rPr>
              <a:t>This Photo</a:t>
            </a:r>
            <a:r>
              <a:rPr b="0" i="0" lang="en-US" sz="900" u="none" cap="none" strike="noStrike">
                <a:solidFill>
                  <a:srgbClr val="000000"/>
                </a:solidFill>
                <a:latin typeface="Arial"/>
                <a:ea typeface="Arial"/>
                <a:cs typeface="Arial"/>
                <a:sym typeface="Arial"/>
              </a:rPr>
              <a:t> by Unknown Author is licensed under </a:t>
            </a:r>
            <a:r>
              <a:rPr b="0" i="0" lang="en-US" sz="900" u="sng" cap="none" strike="noStrike">
                <a:solidFill>
                  <a:srgbClr val="000000"/>
                </a:solidFill>
                <a:latin typeface="Arial"/>
                <a:ea typeface="Arial"/>
                <a:cs typeface="Arial"/>
                <a:sym typeface="Arial"/>
                <a:hlinkClick r:id="rId6">
                  <a:extLst>
                    <a:ext uri="{A12FA001-AC4F-418D-AE19-62706E023703}">
                      <ahyp:hlinkClr val="tx"/>
                    </a:ext>
                  </a:extLst>
                </a:hlinkClick>
              </a:rPr>
              <a:t>CC BY</a:t>
            </a:r>
            <a:endParaRPr b="0" i="0" sz="900" u="none" cap="none" strike="noStrike">
              <a:solidFill>
                <a:srgbClr val="000000"/>
              </a:solidFill>
              <a:latin typeface="Arial"/>
              <a:ea typeface="Arial"/>
              <a:cs typeface="Arial"/>
              <a:sym typeface="Arial"/>
            </a:endParaRP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pic>
        <p:nvPicPr>
          <p:cNvPr descr="A person with a cigarette in his hand&#10;&#10;Description automatically generated" id="387" name="Google Shape;387;p17"/>
          <p:cNvPicPr preferRelativeResize="0"/>
          <p:nvPr>
            <p:ph idx="2" type="pic"/>
          </p:nvPr>
        </p:nvPicPr>
        <p:blipFill rotWithShape="1">
          <a:blip r:embed="rId3">
            <a:alphaModFix/>
          </a:blip>
          <a:srcRect b="0" l="24453" r="24452" t="0"/>
          <a:stretch/>
        </p:blipFill>
        <p:spPr>
          <a:xfrm>
            <a:off x="527050" y="0"/>
            <a:ext cx="2733675" cy="3895725"/>
          </a:xfrm>
          <a:prstGeom prst="rect">
            <a:avLst/>
          </a:prstGeom>
          <a:solidFill>
            <a:srgbClr val="D8D8D8"/>
          </a:solidFill>
          <a:ln>
            <a:noFill/>
          </a:ln>
        </p:spPr>
      </p:pic>
      <p:pic>
        <p:nvPicPr>
          <p:cNvPr descr="A tomato in a boxing glove&#10;&#10;Description automatically generated" id="388" name="Google Shape;388;p17"/>
          <p:cNvPicPr preferRelativeResize="0"/>
          <p:nvPr>
            <p:ph idx="4" type="pic"/>
          </p:nvPr>
        </p:nvPicPr>
        <p:blipFill rotWithShape="1">
          <a:blip r:embed="rId4">
            <a:alphaModFix/>
          </a:blip>
          <a:srcRect b="0" l="14954" r="14954" t="0"/>
          <a:stretch/>
        </p:blipFill>
        <p:spPr>
          <a:xfrm>
            <a:off x="3500438" y="2962275"/>
            <a:ext cx="2735262" cy="3895725"/>
          </a:xfrm>
          <a:prstGeom prst="rect">
            <a:avLst/>
          </a:prstGeom>
          <a:solidFill>
            <a:srgbClr val="D8D8D8"/>
          </a:solidFill>
          <a:ln>
            <a:noFill/>
          </a:ln>
        </p:spPr>
      </p:pic>
      <p:pic>
        <p:nvPicPr>
          <p:cNvPr descr="A close-up of a pair of scissors&#10;&#10;Description automatically generated" id="389" name="Google Shape;389;p17"/>
          <p:cNvPicPr preferRelativeResize="0"/>
          <p:nvPr>
            <p:ph idx="5" type="pic"/>
          </p:nvPr>
        </p:nvPicPr>
        <p:blipFill rotWithShape="1">
          <a:blip r:embed="rId5">
            <a:alphaModFix/>
          </a:blip>
          <a:srcRect b="0" l="9312" r="9311" t="0"/>
          <a:stretch/>
        </p:blipFill>
        <p:spPr>
          <a:xfrm>
            <a:off x="3515595" y="-1182"/>
            <a:ext cx="2735262" cy="2800350"/>
          </a:xfrm>
          <a:prstGeom prst="rect">
            <a:avLst/>
          </a:prstGeom>
          <a:solidFill>
            <a:srgbClr val="D8D8D8"/>
          </a:solidFill>
          <a:ln>
            <a:noFill/>
          </a:ln>
        </p:spPr>
      </p:pic>
      <p:sp>
        <p:nvSpPr>
          <p:cNvPr id="390" name="Google Shape;390;p17"/>
          <p:cNvSpPr txBox="1"/>
          <p:nvPr>
            <p:ph type="title"/>
          </p:nvPr>
        </p:nvSpPr>
        <p:spPr>
          <a:xfrm>
            <a:off x="6474915" y="762478"/>
            <a:ext cx="5044423" cy="63769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William Boroughs on Cut Up Poetry</a:t>
            </a:r>
            <a:endParaRPr/>
          </a:p>
        </p:txBody>
      </p:sp>
      <p:sp>
        <p:nvSpPr>
          <p:cNvPr id="391" name="Google Shape;391;p17"/>
          <p:cNvSpPr txBox="1"/>
          <p:nvPr>
            <p:ph idx="1" type="body"/>
          </p:nvPr>
        </p:nvSpPr>
        <p:spPr>
          <a:xfrm>
            <a:off x="6475415" y="1398993"/>
            <a:ext cx="4819865" cy="2076771"/>
          </a:xfrm>
          <a:prstGeom prst="rect">
            <a:avLst/>
          </a:prstGeom>
          <a:noFill/>
          <a:ln>
            <a:noFill/>
          </a:ln>
        </p:spPr>
        <p:txBody>
          <a:bodyPr anchorCtr="0" anchor="t" bIns="45700" lIns="91425" spcFirstLastPara="1" rIns="91425" wrap="square" tIns="45700">
            <a:noAutofit/>
          </a:bodyPr>
          <a:lstStyle/>
          <a:p>
            <a:pPr indent="-114398" lvl="0" marL="216000" rtl="0" algn="l">
              <a:lnSpc>
                <a:spcPct val="100000"/>
              </a:lnSpc>
              <a:spcBef>
                <a:spcPts val="0"/>
              </a:spcBef>
              <a:spcAft>
                <a:spcPts val="0"/>
              </a:spcAft>
              <a:buSzPts val="1600"/>
              <a:buNone/>
            </a:pPr>
            <a:r>
              <a:rPr i="0" lang="en-US">
                <a:solidFill>
                  <a:srgbClr val="000000"/>
                </a:solidFill>
                <a:latin typeface="Lato"/>
                <a:ea typeface="Lato"/>
                <a:cs typeface="Lato"/>
                <a:sym typeface="Lato"/>
              </a:rPr>
              <a:t>Watch: </a:t>
            </a:r>
            <a:r>
              <a:rPr i="0" lang="en-US" u="sng">
                <a:solidFill>
                  <a:srgbClr val="0070C0"/>
                </a:solidFill>
                <a:latin typeface="Lato"/>
                <a:ea typeface="Lato"/>
                <a:cs typeface="Lato"/>
                <a:sym typeface="Lato"/>
                <a:hlinkClick r:id="rId6">
                  <a:extLst>
                    <a:ext uri="{A12FA001-AC4F-418D-AE19-62706E023703}">
                      <ahyp:hlinkClr val="tx"/>
                    </a:ext>
                  </a:extLst>
                </a:hlinkClick>
              </a:rPr>
              <a:t>https://www.youtube.com/watch?v=Rc2yU7OUMcI</a:t>
            </a:r>
            <a:endParaRPr i="0">
              <a:solidFill>
                <a:srgbClr val="0070C0"/>
              </a:solidFill>
              <a:latin typeface="Lato"/>
              <a:ea typeface="Lato"/>
              <a:cs typeface="Lato"/>
              <a:sym typeface="Lato"/>
            </a:endParaRPr>
          </a:p>
          <a:p>
            <a:pPr indent="-114398" lvl="0" marL="216000" rtl="0" algn="l">
              <a:lnSpc>
                <a:spcPct val="100000"/>
              </a:lnSpc>
              <a:spcBef>
                <a:spcPts val="0"/>
              </a:spcBef>
              <a:spcAft>
                <a:spcPts val="0"/>
              </a:spcAft>
              <a:buClr>
                <a:schemeClr val="accent1"/>
              </a:buClr>
              <a:buSzPts val="1600"/>
              <a:buFont typeface="Arial"/>
              <a:buNone/>
            </a:pPr>
            <a:r>
              <a:t/>
            </a:r>
            <a:endParaRPr i="0">
              <a:solidFill>
                <a:srgbClr val="000000"/>
              </a:solidFill>
              <a:latin typeface="Lato"/>
              <a:ea typeface="Lato"/>
              <a:cs typeface="Lato"/>
              <a:sym typeface="Lato"/>
            </a:endParaRPr>
          </a:p>
          <a:p>
            <a:pPr indent="-114398" lvl="0" marL="216000" rtl="0" algn="l">
              <a:lnSpc>
                <a:spcPct val="100000"/>
              </a:lnSpc>
              <a:spcBef>
                <a:spcPts val="0"/>
              </a:spcBef>
              <a:spcAft>
                <a:spcPts val="0"/>
              </a:spcAft>
              <a:buClr>
                <a:schemeClr val="accent1"/>
              </a:buClr>
              <a:buSzPts val="1600"/>
              <a:buFont typeface="Arial"/>
              <a:buNone/>
            </a:pPr>
            <a:r>
              <a:rPr i="0" lang="en-US">
                <a:solidFill>
                  <a:srgbClr val="000000"/>
                </a:solidFill>
                <a:latin typeface="Lato"/>
                <a:ea typeface="Lato"/>
                <a:cs typeface="Lato"/>
                <a:sym typeface="Lato"/>
              </a:rPr>
              <a:t>‘The cut up method brings to writers the collage which has been used by painters for fifty years. And used by the moving and still camera. In fact all street shots from movie or still cameras are by </a:t>
            </a:r>
            <a:r>
              <a:rPr b="1" i="0" lang="en-US">
                <a:solidFill>
                  <a:srgbClr val="000000"/>
                </a:solidFill>
                <a:latin typeface="Lato"/>
                <a:ea typeface="Lato"/>
                <a:cs typeface="Lato"/>
                <a:sym typeface="Lato"/>
              </a:rPr>
              <a:t>the unpredictable factors </a:t>
            </a:r>
            <a:r>
              <a:rPr i="0" lang="en-US">
                <a:solidFill>
                  <a:srgbClr val="000000"/>
                </a:solidFill>
                <a:latin typeface="Lato"/>
                <a:ea typeface="Lato"/>
                <a:cs typeface="Lato"/>
                <a:sym typeface="Lato"/>
              </a:rPr>
              <a:t>of passers by and </a:t>
            </a:r>
            <a:r>
              <a:rPr b="1" i="0" lang="en-US">
                <a:solidFill>
                  <a:srgbClr val="000000"/>
                </a:solidFill>
                <a:latin typeface="Lato"/>
                <a:ea typeface="Lato"/>
                <a:cs typeface="Lato"/>
                <a:sym typeface="Lato"/>
              </a:rPr>
              <a:t>juxtaposition cut ups</a:t>
            </a:r>
            <a:r>
              <a:rPr i="0" lang="en-US">
                <a:solidFill>
                  <a:srgbClr val="000000"/>
                </a:solidFill>
                <a:latin typeface="Lato"/>
                <a:ea typeface="Lato"/>
                <a:cs typeface="Lato"/>
                <a:sym typeface="Lato"/>
              </a:rPr>
              <a:t>. And photographers will tell you that often their best shots are accidents . . . writers will tell you the same. The best writing seems to be done almost by accident by writers until the cut up method was made explicit-- (all writing is in fact cut ups. I will return to this point)--had no way to produce the accident of spontaneity. You can not will spontaneity. But you can introduce the </a:t>
            </a:r>
            <a:r>
              <a:rPr b="1" i="0" lang="en-US">
                <a:solidFill>
                  <a:srgbClr val="000000"/>
                </a:solidFill>
                <a:latin typeface="Lato"/>
                <a:ea typeface="Lato"/>
                <a:cs typeface="Lato"/>
                <a:sym typeface="Lato"/>
              </a:rPr>
              <a:t>unpredictable spontaneous factor with a pair of scissors</a:t>
            </a:r>
            <a:r>
              <a:rPr i="0" lang="en-US">
                <a:solidFill>
                  <a:srgbClr val="000000"/>
                </a:solidFill>
                <a:latin typeface="Lato"/>
                <a:ea typeface="Lato"/>
                <a:cs typeface="Lato"/>
                <a:sym typeface="Lato"/>
              </a:rPr>
              <a:t>.’</a:t>
            </a:r>
            <a:endParaRPr/>
          </a:p>
          <a:p>
            <a:pPr indent="-114398" lvl="0" marL="216000" rtl="0" algn="l">
              <a:lnSpc>
                <a:spcPct val="100000"/>
              </a:lnSpc>
              <a:spcBef>
                <a:spcPts val="0"/>
              </a:spcBef>
              <a:spcAft>
                <a:spcPts val="0"/>
              </a:spcAft>
              <a:buClr>
                <a:schemeClr val="accent1"/>
              </a:buClr>
              <a:buSzPts val="1600"/>
              <a:buFont typeface="Arial"/>
              <a:buNone/>
            </a:pPr>
            <a:r>
              <a:t/>
            </a:r>
            <a:endParaRPr>
              <a:latin typeface="Lato"/>
              <a:ea typeface="Lato"/>
              <a:cs typeface="Lato"/>
              <a:sym typeface="Lato"/>
            </a:endParaRPr>
          </a:p>
          <a:p>
            <a:pPr indent="-114398" lvl="0" marL="216000" rtl="0" algn="l">
              <a:lnSpc>
                <a:spcPct val="100000"/>
              </a:lnSpc>
              <a:spcBef>
                <a:spcPts val="0"/>
              </a:spcBef>
              <a:spcAft>
                <a:spcPts val="0"/>
              </a:spcAft>
              <a:buClr>
                <a:schemeClr val="accent1"/>
              </a:buClr>
              <a:buSzPts val="1600"/>
              <a:buFont typeface="Arial"/>
              <a:buNone/>
            </a:pPr>
            <a:r>
              <a:rPr i="0" lang="en-US" sz="1200">
                <a:solidFill>
                  <a:schemeClr val="dk1"/>
                </a:solidFill>
                <a:latin typeface="Lato"/>
                <a:ea typeface="Lato"/>
                <a:cs typeface="Lato"/>
                <a:sym typeface="Lato"/>
              </a:rPr>
              <a:t>from Leroi Jones, ed., </a:t>
            </a:r>
            <a:r>
              <a:rPr i="1" lang="en-US" sz="1200">
                <a:solidFill>
                  <a:schemeClr val="dk1"/>
                </a:solidFill>
                <a:latin typeface="Lato"/>
                <a:ea typeface="Lato"/>
                <a:cs typeface="Lato"/>
                <a:sym typeface="Lato"/>
              </a:rPr>
              <a:t>The Moderns: An Anthology of New Writing in America</a:t>
            </a:r>
            <a:r>
              <a:rPr i="0" lang="en-US" sz="1200">
                <a:solidFill>
                  <a:schemeClr val="dk1"/>
                </a:solidFill>
                <a:latin typeface="Lato"/>
                <a:ea typeface="Lato"/>
                <a:cs typeface="Lato"/>
                <a:sym typeface="Lato"/>
              </a:rPr>
              <a:t> (NY: Corinth Books, 1963).</a:t>
            </a:r>
            <a:endParaRPr sz="1200">
              <a:solidFill>
                <a:schemeClr val="dk1"/>
              </a:solidFill>
              <a:latin typeface="Lato"/>
              <a:ea typeface="Lato"/>
              <a:cs typeface="Lato"/>
              <a:sym typeface="Lato"/>
            </a:endParaRPr>
          </a:p>
        </p:txBody>
      </p:sp>
      <p:sp>
        <p:nvSpPr>
          <p:cNvPr id="392" name="Google Shape;392;p17"/>
          <p:cNvSpPr txBox="1"/>
          <p:nvPr/>
        </p:nvSpPr>
        <p:spPr>
          <a:xfrm>
            <a:off x="527048" y="3564493"/>
            <a:ext cx="2733675"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sng" cap="none" strike="noStrike">
                <a:solidFill>
                  <a:srgbClr val="000000"/>
                </a:solidFill>
                <a:latin typeface="Arial"/>
                <a:ea typeface="Arial"/>
                <a:cs typeface="Arial"/>
                <a:sym typeface="Arial"/>
                <a:hlinkClick r:id="rId7">
                  <a:extLst>
                    <a:ext uri="{A12FA001-AC4F-418D-AE19-62706E023703}">
                      <ahyp:hlinkClr val="tx"/>
                    </a:ext>
                  </a:extLst>
                </a:hlinkClick>
              </a:rPr>
              <a:t>This Photo</a:t>
            </a:r>
            <a:r>
              <a:rPr b="0" i="0" lang="en-US" sz="900" u="none" cap="none" strike="noStrike">
                <a:solidFill>
                  <a:srgbClr val="000000"/>
                </a:solidFill>
                <a:latin typeface="Arial"/>
                <a:ea typeface="Arial"/>
                <a:cs typeface="Arial"/>
                <a:sym typeface="Arial"/>
              </a:rPr>
              <a:t> by Unknown Author is licensed under </a:t>
            </a:r>
            <a:r>
              <a:rPr b="0" i="0" lang="en-US" sz="900" u="sng" cap="none" strike="noStrike">
                <a:solidFill>
                  <a:srgbClr val="000000"/>
                </a:solidFill>
                <a:latin typeface="Arial"/>
                <a:ea typeface="Arial"/>
                <a:cs typeface="Arial"/>
                <a:sym typeface="Arial"/>
                <a:hlinkClick r:id="rId8">
                  <a:extLst>
                    <a:ext uri="{A12FA001-AC4F-418D-AE19-62706E023703}">
                      <ahyp:hlinkClr val="tx"/>
                    </a:ext>
                  </a:extLst>
                </a:hlinkClick>
              </a:rPr>
              <a:t>CC BY-SA</a:t>
            </a:r>
            <a:endParaRPr b="0" i="0" sz="900" u="none" cap="none" strike="noStrike">
              <a:solidFill>
                <a:srgbClr val="000000"/>
              </a:solidFill>
              <a:latin typeface="Arial"/>
              <a:ea typeface="Arial"/>
              <a:cs typeface="Arial"/>
              <a:sym typeface="Arial"/>
            </a:endParaRPr>
          </a:p>
        </p:txBody>
      </p:sp>
      <p:sp>
        <p:nvSpPr>
          <p:cNvPr id="393" name="Google Shape;393;p17"/>
          <p:cNvSpPr txBox="1"/>
          <p:nvPr/>
        </p:nvSpPr>
        <p:spPr>
          <a:xfrm>
            <a:off x="3485283" y="2591761"/>
            <a:ext cx="273526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sng" cap="none" strike="noStrike">
                <a:solidFill>
                  <a:srgbClr val="000000"/>
                </a:solidFill>
                <a:latin typeface="Arial"/>
                <a:ea typeface="Arial"/>
                <a:cs typeface="Arial"/>
                <a:sym typeface="Arial"/>
                <a:hlinkClick r:id="rId9">
                  <a:extLst>
                    <a:ext uri="{A12FA001-AC4F-418D-AE19-62706E023703}">
                      <ahyp:hlinkClr val="tx"/>
                    </a:ext>
                  </a:extLst>
                </a:hlinkClick>
              </a:rPr>
              <a:t>This Photo</a:t>
            </a:r>
            <a:r>
              <a:rPr b="0" i="0" lang="en-US" sz="900" u="none" cap="none" strike="noStrike">
                <a:solidFill>
                  <a:srgbClr val="000000"/>
                </a:solidFill>
                <a:latin typeface="Arial"/>
                <a:ea typeface="Arial"/>
                <a:cs typeface="Arial"/>
                <a:sym typeface="Arial"/>
              </a:rPr>
              <a:t> by Unknown Author is licensed under </a:t>
            </a:r>
            <a:r>
              <a:rPr b="0" i="0" lang="en-US" sz="900" u="sng" cap="none" strike="noStrike">
                <a:solidFill>
                  <a:srgbClr val="000000"/>
                </a:solidFill>
                <a:latin typeface="Arial"/>
                <a:ea typeface="Arial"/>
                <a:cs typeface="Arial"/>
                <a:sym typeface="Arial"/>
                <a:hlinkClick r:id="rId10">
                  <a:extLst>
                    <a:ext uri="{A12FA001-AC4F-418D-AE19-62706E023703}">
                      <ahyp:hlinkClr val="tx"/>
                    </a:ext>
                  </a:extLst>
                </a:hlinkClick>
              </a:rPr>
              <a:t>CC BY-SA</a:t>
            </a:r>
            <a:endParaRPr b="0" i="0" sz="900" u="none" cap="none" strike="noStrike">
              <a:solidFill>
                <a:srgbClr val="000000"/>
              </a:solidFill>
              <a:latin typeface="Arial"/>
              <a:ea typeface="Arial"/>
              <a:cs typeface="Arial"/>
              <a:sym typeface="Arial"/>
            </a:endParaRPr>
          </a:p>
        </p:txBody>
      </p:sp>
      <p:sp>
        <p:nvSpPr>
          <p:cNvPr id="394" name="Google Shape;394;p17"/>
          <p:cNvSpPr txBox="1"/>
          <p:nvPr/>
        </p:nvSpPr>
        <p:spPr>
          <a:xfrm>
            <a:off x="3500438" y="6488668"/>
            <a:ext cx="273526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sng" cap="none" strike="noStrike">
                <a:solidFill>
                  <a:srgbClr val="000000"/>
                </a:solidFill>
                <a:latin typeface="Arial"/>
                <a:ea typeface="Arial"/>
                <a:cs typeface="Arial"/>
                <a:sym typeface="Arial"/>
                <a:hlinkClick r:id="rId11">
                  <a:extLst>
                    <a:ext uri="{A12FA001-AC4F-418D-AE19-62706E023703}">
                      <ahyp:hlinkClr val="tx"/>
                    </a:ext>
                  </a:extLst>
                </a:hlinkClick>
              </a:rPr>
              <a:t>This Photo</a:t>
            </a:r>
            <a:r>
              <a:rPr b="0" i="0" lang="en-US" sz="900" u="none" cap="none" strike="noStrike">
                <a:solidFill>
                  <a:srgbClr val="000000"/>
                </a:solidFill>
                <a:latin typeface="Arial"/>
                <a:ea typeface="Arial"/>
                <a:cs typeface="Arial"/>
                <a:sym typeface="Arial"/>
              </a:rPr>
              <a:t> by Unknown Author is licensed under </a:t>
            </a:r>
            <a:r>
              <a:rPr b="0" i="0" lang="en-US" sz="900" u="sng" cap="none" strike="noStrike">
                <a:solidFill>
                  <a:srgbClr val="000000"/>
                </a:solidFill>
                <a:latin typeface="Arial"/>
                <a:ea typeface="Arial"/>
                <a:cs typeface="Arial"/>
                <a:sym typeface="Arial"/>
                <a:hlinkClick r:id="rId12">
                  <a:extLst>
                    <a:ext uri="{A12FA001-AC4F-418D-AE19-62706E023703}">
                      <ahyp:hlinkClr val="tx"/>
                    </a:ext>
                  </a:extLst>
                </a:hlinkClick>
              </a:rPr>
              <a:t>CC BY-NC-ND</a:t>
            </a:r>
            <a:endParaRPr b="0" i="0" sz="900" u="none" cap="none" strike="noStrike">
              <a:solidFill>
                <a:srgbClr val="000000"/>
              </a:solidFill>
              <a:latin typeface="Arial"/>
              <a:ea typeface="Arial"/>
              <a:cs typeface="Arial"/>
              <a:sym typeface="Arial"/>
            </a:endParaRPr>
          </a:p>
        </p:txBody>
      </p:sp>
      <p:pic>
        <p:nvPicPr>
          <p:cNvPr descr="A cover of a book&#10;&#10;Description automatically generated" id="395" name="Google Shape;395;p17"/>
          <p:cNvPicPr preferRelativeResize="0"/>
          <p:nvPr>
            <p:ph idx="3" type="pic"/>
          </p:nvPr>
        </p:nvPicPr>
        <p:blipFill rotWithShape="1">
          <a:blip r:embed="rId13">
            <a:alphaModFix/>
          </a:blip>
          <a:srcRect b="16712" l="0" r="0" t="16713"/>
          <a:stretch/>
        </p:blipFill>
        <p:spPr>
          <a:xfrm>
            <a:off x="526550" y="4057651"/>
            <a:ext cx="2734387" cy="2800350"/>
          </a:xfrm>
          <a:prstGeom prst="rect">
            <a:avLst/>
          </a:prstGeom>
          <a:solidFill>
            <a:srgbClr val="D8D8D8"/>
          </a:solidFill>
          <a:ln>
            <a:noFill/>
          </a:ln>
        </p:spPr>
      </p:pic>
      <p:sp>
        <p:nvSpPr>
          <p:cNvPr id="396" name="Google Shape;396;p17"/>
          <p:cNvSpPr txBox="1"/>
          <p:nvPr/>
        </p:nvSpPr>
        <p:spPr>
          <a:xfrm>
            <a:off x="526550" y="6488668"/>
            <a:ext cx="273438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sng" cap="none" strike="noStrike">
                <a:solidFill>
                  <a:srgbClr val="000000"/>
                </a:solidFill>
                <a:latin typeface="Arial"/>
                <a:ea typeface="Arial"/>
                <a:cs typeface="Arial"/>
                <a:sym typeface="Arial"/>
                <a:hlinkClick r:id="rId14">
                  <a:extLst>
                    <a:ext uri="{A12FA001-AC4F-418D-AE19-62706E023703}">
                      <ahyp:hlinkClr val="tx"/>
                    </a:ext>
                  </a:extLst>
                </a:hlinkClick>
              </a:rPr>
              <a:t>This Photo</a:t>
            </a:r>
            <a:r>
              <a:rPr b="0" i="0" lang="en-US" sz="900" u="none" cap="none" strike="noStrike">
                <a:solidFill>
                  <a:srgbClr val="000000"/>
                </a:solidFill>
                <a:latin typeface="Arial"/>
                <a:ea typeface="Arial"/>
                <a:cs typeface="Arial"/>
                <a:sym typeface="Arial"/>
              </a:rPr>
              <a:t> by Unknown Author is licensed under </a:t>
            </a:r>
            <a:r>
              <a:rPr b="0" i="0" lang="en-US" sz="900" u="sng" cap="none" strike="noStrike">
                <a:solidFill>
                  <a:srgbClr val="000000"/>
                </a:solidFill>
                <a:latin typeface="Arial"/>
                <a:ea typeface="Arial"/>
                <a:cs typeface="Arial"/>
                <a:sym typeface="Arial"/>
                <a:hlinkClick r:id="rId15">
                  <a:extLst>
                    <a:ext uri="{A12FA001-AC4F-418D-AE19-62706E023703}">
                      <ahyp:hlinkClr val="tx"/>
                    </a:ext>
                  </a:extLst>
                </a:hlinkClick>
              </a:rPr>
              <a:t>CC BY-NC-ND</a:t>
            </a:r>
            <a:endParaRPr b="0" i="0" sz="900" u="none" cap="none" strike="noStrike">
              <a:solidFill>
                <a:srgbClr val="000000"/>
              </a:solidFill>
              <a:latin typeface="Arial"/>
              <a:ea typeface="Arial"/>
              <a:cs typeface="Arial"/>
              <a:sym typeface="Arial"/>
            </a:endParaRPr>
          </a:p>
        </p:txBody>
      </p:sp>
      <p:sp>
        <p:nvSpPr>
          <p:cNvPr id="397" name="Google Shape;397;p17"/>
          <p:cNvSpPr txBox="1"/>
          <p:nvPr/>
        </p:nvSpPr>
        <p:spPr>
          <a:xfrm>
            <a:off x="6672263" y="171450"/>
            <a:ext cx="438626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In-Room Group</a:t>
            </a:r>
            <a:endParaRPr/>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pic>
        <p:nvPicPr>
          <p:cNvPr descr="A yellow glue stick with green label&#10;&#10;Description automatically generated" id="403" name="Google Shape;403;p16"/>
          <p:cNvPicPr preferRelativeResize="0"/>
          <p:nvPr>
            <p:ph idx="2" type="pic"/>
          </p:nvPr>
        </p:nvPicPr>
        <p:blipFill rotWithShape="1">
          <a:blip r:embed="rId3">
            <a:alphaModFix/>
          </a:blip>
          <a:srcRect b="0" l="14914" r="14914" t="0"/>
          <a:stretch/>
        </p:blipFill>
        <p:spPr>
          <a:xfrm>
            <a:off x="5646738" y="0"/>
            <a:ext cx="2733675" cy="3895725"/>
          </a:xfrm>
          <a:prstGeom prst="rect">
            <a:avLst/>
          </a:prstGeom>
          <a:solidFill>
            <a:srgbClr val="D8D8D8"/>
          </a:solidFill>
          <a:ln>
            <a:noFill/>
          </a:ln>
        </p:spPr>
      </p:pic>
      <p:pic>
        <p:nvPicPr>
          <p:cNvPr descr="A star on the ground&#10;&#10;Description automatically generated" id="404" name="Google Shape;404;p16"/>
          <p:cNvPicPr preferRelativeResize="0"/>
          <p:nvPr>
            <p:ph idx="3" type="pic"/>
          </p:nvPr>
        </p:nvPicPr>
        <p:blipFill rotWithShape="1">
          <a:blip r:embed="rId4">
            <a:alphaModFix/>
          </a:blip>
          <a:srcRect b="0" l="796" r="795" t="0"/>
          <a:stretch/>
        </p:blipFill>
        <p:spPr>
          <a:xfrm>
            <a:off x="5646738" y="4057650"/>
            <a:ext cx="2733675" cy="2800350"/>
          </a:xfrm>
          <a:prstGeom prst="rect">
            <a:avLst/>
          </a:prstGeom>
          <a:solidFill>
            <a:srgbClr val="D8D8D8"/>
          </a:solidFill>
          <a:ln>
            <a:noFill/>
          </a:ln>
        </p:spPr>
      </p:pic>
      <p:pic>
        <p:nvPicPr>
          <p:cNvPr descr="A person wearing glasses and a suit&#10;&#10;Description automatically generated" id="405" name="Google Shape;405;p16"/>
          <p:cNvPicPr preferRelativeResize="0"/>
          <p:nvPr>
            <p:ph idx="4" type="pic"/>
          </p:nvPr>
        </p:nvPicPr>
        <p:blipFill rotWithShape="1">
          <a:blip r:embed="rId5">
            <a:alphaModFix/>
          </a:blip>
          <a:srcRect b="0" l="4759" r="4760" t="0"/>
          <a:stretch/>
        </p:blipFill>
        <p:spPr>
          <a:xfrm>
            <a:off x="8620125" y="2962275"/>
            <a:ext cx="2735263" cy="3895725"/>
          </a:xfrm>
          <a:prstGeom prst="rect">
            <a:avLst/>
          </a:prstGeom>
          <a:solidFill>
            <a:srgbClr val="D8D8D8"/>
          </a:solidFill>
          <a:ln>
            <a:noFill/>
          </a:ln>
        </p:spPr>
      </p:pic>
      <p:pic>
        <p:nvPicPr>
          <p:cNvPr descr="A pair of scissors in a hand&#10;&#10;Description automatically generated" id="406" name="Google Shape;406;p16"/>
          <p:cNvPicPr preferRelativeResize="0"/>
          <p:nvPr>
            <p:ph idx="5" type="pic"/>
          </p:nvPr>
        </p:nvPicPr>
        <p:blipFill rotWithShape="1">
          <a:blip r:embed="rId6">
            <a:alphaModFix/>
          </a:blip>
          <a:srcRect b="0" l="17441" r="17440" t="0"/>
          <a:stretch/>
        </p:blipFill>
        <p:spPr>
          <a:xfrm>
            <a:off x="8620125" y="0"/>
            <a:ext cx="2735263" cy="2800350"/>
          </a:xfrm>
          <a:prstGeom prst="rect">
            <a:avLst/>
          </a:prstGeom>
          <a:solidFill>
            <a:srgbClr val="D8D8D8"/>
          </a:solidFill>
          <a:ln>
            <a:noFill/>
          </a:ln>
        </p:spPr>
      </p:pic>
      <p:sp>
        <p:nvSpPr>
          <p:cNvPr id="407" name="Google Shape;407;p16"/>
          <p:cNvSpPr txBox="1"/>
          <p:nvPr>
            <p:ph type="title"/>
          </p:nvPr>
        </p:nvSpPr>
        <p:spPr>
          <a:xfrm>
            <a:off x="526550" y="2593702"/>
            <a:ext cx="4820365" cy="63769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Cut Up Poem Workshop</a:t>
            </a:r>
            <a:endParaRPr/>
          </a:p>
        </p:txBody>
      </p:sp>
      <p:sp>
        <p:nvSpPr>
          <p:cNvPr id="408" name="Google Shape;408;p16"/>
          <p:cNvSpPr txBox="1"/>
          <p:nvPr>
            <p:ph idx="1" type="body"/>
          </p:nvPr>
        </p:nvSpPr>
        <p:spPr>
          <a:xfrm>
            <a:off x="527050" y="3231398"/>
            <a:ext cx="4819865" cy="207677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600"/>
              <a:buNone/>
            </a:pPr>
            <a:r>
              <a:rPr b="0" i="0" lang="en-US" u="none" cap="none" strike="noStrike">
                <a:solidFill>
                  <a:srgbClr val="000000"/>
                </a:solidFill>
                <a:latin typeface="Lato"/>
                <a:ea typeface="Lato"/>
                <a:cs typeface="Lato"/>
                <a:sym typeface="Lato"/>
              </a:rPr>
              <a:t>Use the scissors to cut out words and phrases from the poem. </a:t>
            </a:r>
            <a:r>
              <a:rPr lang="en-US"/>
              <a:t>Glue these down in a new arrangement.</a:t>
            </a:r>
            <a:endParaRPr/>
          </a:p>
          <a:p>
            <a:pPr indent="0" lvl="0" marL="0" marR="0" rtl="0" algn="l">
              <a:lnSpc>
                <a:spcPct val="100000"/>
              </a:lnSpc>
              <a:spcBef>
                <a:spcPts val="0"/>
              </a:spcBef>
              <a:spcAft>
                <a:spcPts val="0"/>
              </a:spcAft>
              <a:buSzPts val="1600"/>
              <a:buNone/>
            </a:pPr>
            <a:r>
              <a:t/>
            </a:r>
            <a:endParaRPr b="0" i="0" u="none" cap="none" strike="noStrike">
              <a:solidFill>
                <a:srgbClr val="000000"/>
              </a:solidFill>
              <a:latin typeface="Lato"/>
              <a:ea typeface="Lato"/>
              <a:cs typeface="Lato"/>
              <a:sym typeface="Lato"/>
            </a:endParaRPr>
          </a:p>
          <a:p>
            <a:pPr indent="-285750" lvl="0" marL="285750" rtl="0" algn="l">
              <a:lnSpc>
                <a:spcPct val="100000"/>
              </a:lnSpc>
              <a:spcBef>
                <a:spcPts val="0"/>
              </a:spcBef>
              <a:spcAft>
                <a:spcPts val="0"/>
              </a:spcAft>
              <a:buSzPts val="1600"/>
              <a:buChar char="•"/>
            </a:pPr>
            <a:r>
              <a:rPr lang="en-US"/>
              <a:t>Experiment - seek out the unexpected connections (juxtapositions)</a:t>
            </a:r>
            <a:endParaRPr/>
          </a:p>
          <a:p>
            <a:pPr indent="-184150" lvl="0" marL="285750" rtl="0" algn="l">
              <a:lnSpc>
                <a:spcPct val="100000"/>
              </a:lnSpc>
              <a:spcBef>
                <a:spcPts val="0"/>
              </a:spcBef>
              <a:spcAft>
                <a:spcPts val="0"/>
              </a:spcAft>
              <a:buSzPts val="1600"/>
              <a:buNone/>
            </a:pPr>
            <a:r>
              <a:t/>
            </a:r>
            <a:endParaRPr/>
          </a:p>
          <a:p>
            <a:pPr indent="-285750" lvl="0" marL="285750" rtl="0" algn="l">
              <a:lnSpc>
                <a:spcPct val="100000"/>
              </a:lnSpc>
              <a:spcBef>
                <a:spcPts val="0"/>
              </a:spcBef>
              <a:spcAft>
                <a:spcPts val="0"/>
              </a:spcAft>
              <a:buSzPts val="1600"/>
              <a:buChar char="•"/>
            </a:pPr>
            <a:r>
              <a:rPr b="0" i="0" lang="en-US" u="none" cap="none" strike="noStrike">
                <a:solidFill>
                  <a:srgbClr val="000000"/>
                </a:solidFill>
                <a:latin typeface="Lato"/>
                <a:ea typeface="Lato"/>
                <a:cs typeface="Lato"/>
                <a:sym typeface="Lato"/>
              </a:rPr>
              <a:t>Find unintended rhymes/repeated s</a:t>
            </a:r>
            <a:r>
              <a:rPr lang="en-US"/>
              <a:t>ounds</a:t>
            </a:r>
            <a:endParaRPr/>
          </a:p>
          <a:p>
            <a:pPr indent="-184150" lvl="0" marL="285750" rtl="0" algn="l">
              <a:lnSpc>
                <a:spcPct val="100000"/>
              </a:lnSpc>
              <a:spcBef>
                <a:spcPts val="0"/>
              </a:spcBef>
              <a:spcAft>
                <a:spcPts val="0"/>
              </a:spcAft>
              <a:buSzPts val="1600"/>
              <a:buNone/>
            </a:pPr>
            <a:r>
              <a:t/>
            </a:r>
            <a:endParaRPr/>
          </a:p>
          <a:p>
            <a:pPr indent="-285750" lvl="0" marL="285750" rtl="0" algn="l">
              <a:lnSpc>
                <a:spcPct val="100000"/>
              </a:lnSpc>
              <a:spcBef>
                <a:spcPts val="0"/>
              </a:spcBef>
              <a:spcAft>
                <a:spcPts val="0"/>
              </a:spcAft>
              <a:buSzPts val="1600"/>
              <a:buChar char="•"/>
            </a:pPr>
            <a:r>
              <a:rPr b="0" i="0" lang="en-US" u="none" cap="none" strike="noStrike">
                <a:solidFill>
                  <a:srgbClr val="000000"/>
                </a:solidFill>
                <a:latin typeface="Lato"/>
                <a:ea typeface="Lato"/>
                <a:cs typeface="Lato"/>
                <a:sym typeface="Lato"/>
              </a:rPr>
              <a:t>Think about technology and the machine</a:t>
            </a:r>
            <a:endParaRPr/>
          </a:p>
          <a:p>
            <a:pPr indent="-184150" lvl="0" marL="285750" rtl="0" algn="l">
              <a:lnSpc>
                <a:spcPct val="100000"/>
              </a:lnSpc>
              <a:spcBef>
                <a:spcPts val="0"/>
              </a:spcBef>
              <a:spcAft>
                <a:spcPts val="0"/>
              </a:spcAft>
              <a:buSzPts val="1600"/>
              <a:buNone/>
            </a:pPr>
            <a:r>
              <a:t/>
            </a:r>
            <a:endParaRPr b="0" i="0" u="none" cap="none" strike="noStrike">
              <a:solidFill>
                <a:srgbClr val="000000"/>
              </a:solidFill>
              <a:latin typeface="Lato"/>
              <a:ea typeface="Lato"/>
              <a:cs typeface="Lato"/>
              <a:sym typeface="Lato"/>
            </a:endParaRPr>
          </a:p>
          <a:p>
            <a:pPr indent="-285750" lvl="0" marL="285750" rtl="0" algn="l">
              <a:lnSpc>
                <a:spcPct val="100000"/>
              </a:lnSpc>
              <a:spcBef>
                <a:spcPts val="0"/>
              </a:spcBef>
              <a:spcAft>
                <a:spcPts val="0"/>
              </a:spcAft>
              <a:buSzPts val="1600"/>
              <a:buChar char="•"/>
            </a:pPr>
            <a:r>
              <a:rPr lang="en-US"/>
              <a:t>Challenge yourself with a piece that pushes boundaries and your sense as to what poetry is</a:t>
            </a:r>
            <a:endParaRPr b="0" i="0" u="none" cap="none" strike="noStrike">
              <a:solidFill>
                <a:srgbClr val="000000"/>
              </a:solidFill>
              <a:latin typeface="Lato"/>
              <a:ea typeface="Lato"/>
              <a:cs typeface="Lato"/>
              <a:sym typeface="Lato"/>
            </a:endParaRPr>
          </a:p>
        </p:txBody>
      </p:sp>
      <p:sp>
        <p:nvSpPr>
          <p:cNvPr id="409" name="Google Shape;409;p16"/>
          <p:cNvSpPr txBox="1"/>
          <p:nvPr/>
        </p:nvSpPr>
        <p:spPr>
          <a:xfrm>
            <a:off x="5646738" y="3895725"/>
            <a:ext cx="2733675"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sng" cap="none" strike="noStrike">
                <a:solidFill>
                  <a:srgbClr val="000000"/>
                </a:solidFill>
                <a:latin typeface="Arial"/>
                <a:ea typeface="Arial"/>
                <a:cs typeface="Arial"/>
                <a:sym typeface="Arial"/>
                <a:hlinkClick r:id="rId7">
                  <a:extLst>
                    <a:ext uri="{A12FA001-AC4F-418D-AE19-62706E023703}">
                      <ahyp:hlinkClr val="tx"/>
                    </a:ext>
                  </a:extLst>
                </a:hlinkClick>
              </a:rPr>
              <a:t>This Photo</a:t>
            </a:r>
            <a:r>
              <a:rPr b="0" i="0" lang="en-US" sz="900" u="none" cap="none" strike="noStrike">
                <a:solidFill>
                  <a:srgbClr val="000000"/>
                </a:solidFill>
                <a:latin typeface="Arial"/>
                <a:ea typeface="Arial"/>
                <a:cs typeface="Arial"/>
                <a:sym typeface="Arial"/>
              </a:rPr>
              <a:t> by Unknown Author is licensed under </a:t>
            </a:r>
            <a:r>
              <a:rPr b="0" i="0" lang="en-US" sz="900" u="sng" cap="none" strike="noStrike">
                <a:solidFill>
                  <a:srgbClr val="000000"/>
                </a:solidFill>
                <a:latin typeface="Arial"/>
                <a:ea typeface="Arial"/>
                <a:cs typeface="Arial"/>
                <a:sym typeface="Arial"/>
                <a:hlinkClick r:id="rId8">
                  <a:extLst>
                    <a:ext uri="{A12FA001-AC4F-418D-AE19-62706E023703}">
                      <ahyp:hlinkClr val="tx"/>
                    </a:ext>
                  </a:extLst>
                </a:hlinkClick>
              </a:rPr>
              <a:t>CC BY-NC</a:t>
            </a:r>
            <a:endParaRPr b="0" i="0" sz="900" u="none" cap="none" strike="noStrike">
              <a:solidFill>
                <a:srgbClr val="000000"/>
              </a:solidFill>
              <a:latin typeface="Arial"/>
              <a:ea typeface="Arial"/>
              <a:cs typeface="Arial"/>
              <a:sym typeface="Arial"/>
            </a:endParaRPr>
          </a:p>
        </p:txBody>
      </p:sp>
      <p:sp>
        <p:nvSpPr>
          <p:cNvPr id="410" name="Google Shape;410;p16"/>
          <p:cNvSpPr txBox="1"/>
          <p:nvPr/>
        </p:nvSpPr>
        <p:spPr>
          <a:xfrm>
            <a:off x="5646738" y="6858000"/>
            <a:ext cx="2733675"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sng" cap="none" strike="noStrike">
                <a:solidFill>
                  <a:srgbClr val="000000"/>
                </a:solidFill>
                <a:latin typeface="Arial"/>
                <a:ea typeface="Arial"/>
                <a:cs typeface="Arial"/>
                <a:sym typeface="Arial"/>
                <a:hlinkClick r:id="rId9">
                  <a:extLst>
                    <a:ext uri="{A12FA001-AC4F-418D-AE19-62706E023703}">
                      <ahyp:hlinkClr val="tx"/>
                    </a:ext>
                  </a:extLst>
                </a:hlinkClick>
              </a:rPr>
              <a:t>This Photo</a:t>
            </a:r>
            <a:r>
              <a:rPr b="0" i="0" lang="en-US" sz="900" u="none" cap="none" strike="noStrike">
                <a:solidFill>
                  <a:srgbClr val="000000"/>
                </a:solidFill>
                <a:latin typeface="Arial"/>
                <a:ea typeface="Arial"/>
                <a:cs typeface="Arial"/>
                <a:sym typeface="Arial"/>
              </a:rPr>
              <a:t> by Unknown Author is licensed under </a:t>
            </a:r>
            <a:r>
              <a:rPr b="0" i="0" lang="en-US" sz="900" u="sng" cap="none" strike="noStrike">
                <a:solidFill>
                  <a:srgbClr val="000000"/>
                </a:solidFill>
                <a:latin typeface="Arial"/>
                <a:ea typeface="Arial"/>
                <a:cs typeface="Arial"/>
                <a:sym typeface="Arial"/>
                <a:hlinkClick r:id="rId10">
                  <a:extLst>
                    <a:ext uri="{A12FA001-AC4F-418D-AE19-62706E023703}">
                      <ahyp:hlinkClr val="tx"/>
                    </a:ext>
                  </a:extLst>
                </a:hlinkClick>
              </a:rPr>
              <a:t>CC BY-SA-NC</a:t>
            </a:r>
            <a:endParaRPr b="0" i="0" sz="900" u="none" cap="none" strike="noStrike">
              <a:solidFill>
                <a:srgbClr val="000000"/>
              </a:solidFill>
              <a:latin typeface="Arial"/>
              <a:ea typeface="Arial"/>
              <a:cs typeface="Arial"/>
              <a:sym typeface="Arial"/>
            </a:endParaRPr>
          </a:p>
        </p:txBody>
      </p:sp>
      <p:sp>
        <p:nvSpPr>
          <p:cNvPr id="411" name="Google Shape;411;p16"/>
          <p:cNvSpPr txBox="1"/>
          <p:nvPr/>
        </p:nvSpPr>
        <p:spPr>
          <a:xfrm>
            <a:off x="8620125" y="6872287"/>
            <a:ext cx="273526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sng" cap="none" strike="noStrike">
                <a:solidFill>
                  <a:srgbClr val="000000"/>
                </a:solidFill>
                <a:latin typeface="Arial"/>
                <a:ea typeface="Arial"/>
                <a:cs typeface="Arial"/>
                <a:sym typeface="Arial"/>
                <a:hlinkClick r:id="rId11">
                  <a:extLst>
                    <a:ext uri="{A12FA001-AC4F-418D-AE19-62706E023703}">
                      <ahyp:hlinkClr val="tx"/>
                    </a:ext>
                  </a:extLst>
                </a:hlinkClick>
              </a:rPr>
              <a:t>This Photo</a:t>
            </a:r>
            <a:r>
              <a:rPr b="0" i="0" lang="en-US" sz="900" u="none" cap="none" strike="noStrike">
                <a:solidFill>
                  <a:srgbClr val="000000"/>
                </a:solidFill>
                <a:latin typeface="Arial"/>
                <a:ea typeface="Arial"/>
                <a:cs typeface="Arial"/>
                <a:sym typeface="Arial"/>
              </a:rPr>
              <a:t> by Unknown Author is licensed under </a:t>
            </a:r>
            <a:r>
              <a:rPr b="0" i="0" lang="en-US" sz="900" u="sng" cap="none" strike="noStrike">
                <a:solidFill>
                  <a:srgbClr val="000000"/>
                </a:solidFill>
                <a:latin typeface="Arial"/>
                <a:ea typeface="Arial"/>
                <a:cs typeface="Arial"/>
                <a:sym typeface="Arial"/>
                <a:hlinkClick r:id="rId12">
                  <a:extLst>
                    <a:ext uri="{A12FA001-AC4F-418D-AE19-62706E023703}">
                      <ahyp:hlinkClr val="tx"/>
                    </a:ext>
                  </a:extLst>
                </a:hlinkClick>
              </a:rPr>
              <a:t>CC BY-NC-ND</a:t>
            </a:r>
            <a:endParaRPr b="0" i="0" sz="900" u="none" cap="none" strike="noStrike">
              <a:solidFill>
                <a:srgbClr val="000000"/>
              </a:solidFill>
              <a:latin typeface="Arial"/>
              <a:ea typeface="Arial"/>
              <a:cs typeface="Arial"/>
              <a:sym typeface="Arial"/>
            </a:endParaRPr>
          </a:p>
        </p:txBody>
      </p:sp>
      <p:sp>
        <p:nvSpPr>
          <p:cNvPr id="412" name="Google Shape;412;p16"/>
          <p:cNvSpPr txBox="1"/>
          <p:nvPr/>
        </p:nvSpPr>
        <p:spPr>
          <a:xfrm>
            <a:off x="526550" y="209154"/>
            <a:ext cx="438626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In-Room Group</a:t>
            </a:r>
            <a:endParaRPr/>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pic>
        <p:nvPicPr>
          <p:cNvPr descr="A tomato in a boxing glove&#10;&#10;Description automatically generated" id="418" name="Google Shape;418;p47"/>
          <p:cNvPicPr preferRelativeResize="0"/>
          <p:nvPr>
            <p:ph idx="4" type="pic"/>
          </p:nvPr>
        </p:nvPicPr>
        <p:blipFill rotWithShape="1">
          <a:blip r:embed="rId3">
            <a:alphaModFix/>
          </a:blip>
          <a:srcRect b="0" l="14954" r="14954" t="0"/>
          <a:stretch/>
        </p:blipFill>
        <p:spPr>
          <a:xfrm>
            <a:off x="3500438" y="2962275"/>
            <a:ext cx="2735262" cy="3895725"/>
          </a:xfrm>
          <a:prstGeom prst="rect">
            <a:avLst/>
          </a:prstGeom>
          <a:solidFill>
            <a:srgbClr val="D8D8D8"/>
          </a:solidFill>
          <a:ln>
            <a:noFill/>
          </a:ln>
        </p:spPr>
      </p:pic>
      <p:pic>
        <p:nvPicPr>
          <p:cNvPr descr="A close-up of a pair of scissors&#10;&#10;Description automatically generated" id="419" name="Google Shape;419;p47"/>
          <p:cNvPicPr preferRelativeResize="0"/>
          <p:nvPr>
            <p:ph idx="5" type="pic"/>
          </p:nvPr>
        </p:nvPicPr>
        <p:blipFill rotWithShape="1">
          <a:blip r:embed="rId4">
            <a:alphaModFix/>
          </a:blip>
          <a:srcRect b="0" l="9312" r="9311" t="0"/>
          <a:stretch/>
        </p:blipFill>
        <p:spPr>
          <a:xfrm>
            <a:off x="3515595" y="-1182"/>
            <a:ext cx="2735262" cy="2800350"/>
          </a:xfrm>
          <a:prstGeom prst="rect">
            <a:avLst/>
          </a:prstGeom>
          <a:solidFill>
            <a:srgbClr val="D8D8D8"/>
          </a:solidFill>
          <a:ln>
            <a:noFill/>
          </a:ln>
        </p:spPr>
      </p:pic>
      <p:sp>
        <p:nvSpPr>
          <p:cNvPr id="420" name="Google Shape;420;p47"/>
          <p:cNvSpPr txBox="1"/>
          <p:nvPr>
            <p:ph type="title"/>
          </p:nvPr>
        </p:nvSpPr>
        <p:spPr>
          <a:xfrm>
            <a:off x="6474915" y="762478"/>
            <a:ext cx="5044423" cy="63769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Erasure/Black Out Poetry</a:t>
            </a:r>
            <a:endParaRPr/>
          </a:p>
        </p:txBody>
      </p:sp>
      <p:sp>
        <p:nvSpPr>
          <p:cNvPr id="421" name="Google Shape;421;p47"/>
          <p:cNvSpPr txBox="1"/>
          <p:nvPr>
            <p:ph idx="1" type="body"/>
          </p:nvPr>
        </p:nvSpPr>
        <p:spPr>
          <a:xfrm>
            <a:off x="6475415" y="1398993"/>
            <a:ext cx="4819865" cy="2076771"/>
          </a:xfrm>
          <a:prstGeom prst="rect">
            <a:avLst/>
          </a:prstGeom>
          <a:noFill/>
          <a:ln>
            <a:noFill/>
          </a:ln>
        </p:spPr>
        <p:txBody>
          <a:bodyPr anchorCtr="0" anchor="t" bIns="45700" lIns="91425" spcFirstLastPara="1" rIns="91425" wrap="square" tIns="45700">
            <a:noAutofit/>
          </a:bodyPr>
          <a:lstStyle/>
          <a:p>
            <a:pPr indent="0" lvl="0" marL="127000" rtl="0" algn="l">
              <a:lnSpc>
                <a:spcPct val="100000"/>
              </a:lnSpc>
              <a:spcBef>
                <a:spcPts val="0"/>
              </a:spcBef>
              <a:spcAft>
                <a:spcPts val="0"/>
              </a:spcAft>
              <a:buSzPts val="1600"/>
              <a:buNone/>
            </a:pPr>
            <a:r>
              <a:rPr lang="en-US">
                <a:latin typeface="Lato"/>
                <a:ea typeface="Lato"/>
                <a:cs typeface="Lato"/>
                <a:sym typeface="Lato"/>
              </a:rPr>
              <a:t>‘</a:t>
            </a:r>
            <a:r>
              <a:rPr b="0" i="0" lang="en-US">
                <a:solidFill>
                  <a:srgbClr val="343434"/>
                </a:solidFill>
                <a:latin typeface="Lato"/>
                <a:ea typeface="Lato"/>
                <a:cs typeface="Lato"/>
                <a:sym typeface="Lato"/>
              </a:rPr>
              <a:t>Erasure poetry, also known as blackout poetry, is a form of found poetry wherein a poet takes an existing text and erases, blacks out, or otherwise obscures a large portion of the text, creating a wholly new work from what remains.</a:t>
            </a:r>
            <a:endParaRPr/>
          </a:p>
          <a:p>
            <a:pPr indent="0" lvl="0" marL="127000" rtl="0" algn="l">
              <a:lnSpc>
                <a:spcPct val="100000"/>
              </a:lnSpc>
              <a:spcBef>
                <a:spcPts val="0"/>
              </a:spcBef>
              <a:spcAft>
                <a:spcPts val="0"/>
              </a:spcAft>
              <a:buSzPts val="1600"/>
              <a:buNone/>
            </a:pPr>
            <a:r>
              <a:t/>
            </a:r>
            <a:endParaRPr b="0" i="0">
              <a:solidFill>
                <a:srgbClr val="343434"/>
              </a:solidFill>
              <a:latin typeface="Lato"/>
              <a:ea typeface="Lato"/>
              <a:cs typeface="Lato"/>
              <a:sym typeface="Lato"/>
            </a:endParaRPr>
          </a:p>
          <a:p>
            <a:pPr indent="0" lvl="0" marL="127000" rtl="0" algn="l">
              <a:lnSpc>
                <a:spcPct val="100000"/>
              </a:lnSpc>
              <a:spcBef>
                <a:spcPts val="0"/>
              </a:spcBef>
              <a:spcAft>
                <a:spcPts val="0"/>
              </a:spcAft>
              <a:buSzPts val="1600"/>
              <a:buNone/>
            </a:pPr>
            <a:r>
              <a:rPr b="0" i="0" lang="en-US">
                <a:solidFill>
                  <a:srgbClr val="343434"/>
                </a:solidFill>
                <a:latin typeface="Lato"/>
                <a:ea typeface="Lato"/>
                <a:cs typeface="Lato"/>
                <a:sym typeface="Lato"/>
              </a:rPr>
              <a:t>Erasure poetry may be used as a means of collaboration, creating a new text from an old one and thereby starting a dialogue between the two, or as a means of </a:t>
            </a:r>
            <a:r>
              <a:rPr b="1" i="0" lang="en-US">
                <a:solidFill>
                  <a:srgbClr val="343434"/>
                </a:solidFill>
                <a:latin typeface="Lato"/>
                <a:ea typeface="Lato"/>
                <a:cs typeface="Lato"/>
                <a:sym typeface="Lato"/>
              </a:rPr>
              <a:t>confrontation, a challenge to a pre-existing text</a:t>
            </a:r>
            <a:r>
              <a:rPr b="0" i="0" lang="en-US">
                <a:solidFill>
                  <a:srgbClr val="343434"/>
                </a:solidFill>
                <a:latin typeface="Lato"/>
                <a:ea typeface="Lato"/>
                <a:cs typeface="Lato"/>
                <a:sym typeface="Lato"/>
              </a:rPr>
              <a:t>.’</a:t>
            </a:r>
            <a:endParaRPr/>
          </a:p>
          <a:p>
            <a:pPr indent="-114398" lvl="0" marL="216000" rtl="0" algn="l">
              <a:lnSpc>
                <a:spcPct val="100000"/>
              </a:lnSpc>
              <a:spcBef>
                <a:spcPts val="0"/>
              </a:spcBef>
              <a:spcAft>
                <a:spcPts val="0"/>
              </a:spcAft>
              <a:buClr>
                <a:schemeClr val="accent1"/>
              </a:buClr>
              <a:buSzPts val="1600"/>
              <a:buFont typeface="Arial"/>
              <a:buNone/>
            </a:pPr>
            <a:r>
              <a:t/>
            </a:r>
            <a:endParaRPr>
              <a:latin typeface="Lato"/>
              <a:ea typeface="Lato"/>
              <a:cs typeface="Lato"/>
              <a:sym typeface="Lato"/>
            </a:endParaRPr>
          </a:p>
          <a:p>
            <a:pPr indent="-114398" lvl="0" marL="216000" rtl="0" algn="l">
              <a:lnSpc>
                <a:spcPct val="100000"/>
              </a:lnSpc>
              <a:spcBef>
                <a:spcPts val="0"/>
              </a:spcBef>
              <a:spcAft>
                <a:spcPts val="0"/>
              </a:spcAft>
              <a:buClr>
                <a:schemeClr val="accent1"/>
              </a:buClr>
              <a:buSzPts val="1600"/>
              <a:buFont typeface="Arial"/>
              <a:buNone/>
            </a:pPr>
            <a:r>
              <a:t/>
            </a:r>
            <a:endParaRPr>
              <a:latin typeface="Lato"/>
              <a:ea typeface="Lato"/>
              <a:cs typeface="Lato"/>
              <a:sym typeface="Lato"/>
            </a:endParaRPr>
          </a:p>
          <a:p>
            <a:pPr indent="0" lvl="0" marL="127000" rtl="0" algn="l">
              <a:lnSpc>
                <a:spcPct val="100000"/>
              </a:lnSpc>
              <a:spcBef>
                <a:spcPts val="0"/>
              </a:spcBef>
              <a:spcAft>
                <a:spcPts val="0"/>
              </a:spcAft>
              <a:buSzPts val="1600"/>
              <a:buNone/>
            </a:pPr>
            <a:r>
              <a:rPr lang="en-US" sz="1200">
                <a:latin typeface="Lato"/>
                <a:ea typeface="Lato"/>
                <a:cs typeface="Lato"/>
                <a:sym typeface="Lato"/>
              </a:rPr>
              <a:t>Academy of American Poets. 2019. “Erasure,” </a:t>
            </a:r>
            <a:r>
              <a:rPr i="1" lang="en-US" sz="1200">
                <a:latin typeface="Lato"/>
                <a:ea typeface="Lato"/>
                <a:cs typeface="Lato"/>
                <a:sym typeface="Lato"/>
              </a:rPr>
              <a:t>Poets.org</a:t>
            </a:r>
            <a:r>
              <a:rPr lang="en-US" sz="1200">
                <a:latin typeface="Lato"/>
                <a:ea typeface="Lato"/>
                <a:cs typeface="Lato"/>
                <a:sym typeface="Lato"/>
              </a:rPr>
              <a:t> (Poets.org - Academy of American Poets) &lt;https://poets.org/glossary/erasure&gt; [accessed 4 November 2024]</a:t>
            </a:r>
            <a:br>
              <a:rPr lang="en-US" sz="1400"/>
            </a:br>
            <a:endParaRPr sz="1400"/>
          </a:p>
        </p:txBody>
      </p:sp>
      <p:sp>
        <p:nvSpPr>
          <p:cNvPr id="422" name="Google Shape;422;p47"/>
          <p:cNvSpPr txBox="1"/>
          <p:nvPr/>
        </p:nvSpPr>
        <p:spPr>
          <a:xfrm>
            <a:off x="3485283" y="2591761"/>
            <a:ext cx="273526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sng" cap="none" strike="noStrike">
                <a:solidFill>
                  <a:srgbClr val="000000"/>
                </a:solidFill>
                <a:latin typeface="Arial"/>
                <a:ea typeface="Arial"/>
                <a:cs typeface="Arial"/>
                <a:sym typeface="Arial"/>
                <a:hlinkClick r:id="rId5">
                  <a:extLst>
                    <a:ext uri="{A12FA001-AC4F-418D-AE19-62706E023703}">
                      <ahyp:hlinkClr val="tx"/>
                    </a:ext>
                  </a:extLst>
                </a:hlinkClick>
              </a:rPr>
              <a:t>This Photo</a:t>
            </a:r>
            <a:r>
              <a:rPr b="0" i="0" lang="en-US" sz="900" u="none" cap="none" strike="noStrike">
                <a:solidFill>
                  <a:srgbClr val="000000"/>
                </a:solidFill>
                <a:latin typeface="Arial"/>
                <a:ea typeface="Arial"/>
                <a:cs typeface="Arial"/>
                <a:sym typeface="Arial"/>
              </a:rPr>
              <a:t> by Unknown Author is licensed under </a:t>
            </a:r>
            <a:r>
              <a:rPr b="0" i="0" lang="en-US" sz="900" u="sng" cap="none" strike="noStrike">
                <a:solidFill>
                  <a:srgbClr val="000000"/>
                </a:solidFill>
                <a:latin typeface="Arial"/>
                <a:ea typeface="Arial"/>
                <a:cs typeface="Arial"/>
                <a:sym typeface="Arial"/>
                <a:hlinkClick r:id="rId6">
                  <a:extLst>
                    <a:ext uri="{A12FA001-AC4F-418D-AE19-62706E023703}">
                      <ahyp:hlinkClr val="tx"/>
                    </a:ext>
                  </a:extLst>
                </a:hlinkClick>
              </a:rPr>
              <a:t>CC BY-SA</a:t>
            </a:r>
            <a:endParaRPr b="0" i="0" sz="900" u="none" cap="none" strike="noStrike">
              <a:solidFill>
                <a:srgbClr val="000000"/>
              </a:solidFill>
              <a:latin typeface="Arial"/>
              <a:ea typeface="Arial"/>
              <a:cs typeface="Arial"/>
              <a:sym typeface="Arial"/>
            </a:endParaRPr>
          </a:p>
        </p:txBody>
      </p:sp>
      <p:sp>
        <p:nvSpPr>
          <p:cNvPr id="423" name="Google Shape;423;p47"/>
          <p:cNvSpPr txBox="1"/>
          <p:nvPr/>
        </p:nvSpPr>
        <p:spPr>
          <a:xfrm>
            <a:off x="3500438" y="6488668"/>
            <a:ext cx="273526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sng" cap="none" strike="noStrike">
                <a:solidFill>
                  <a:srgbClr val="000000"/>
                </a:solidFill>
                <a:latin typeface="Arial"/>
                <a:ea typeface="Arial"/>
                <a:cs typeface="Arial"/>
                <a:sym typeface="Arial"/>
                <a:hlinkClick r:id="rId7">
                  <a:extLst>
                    <a:ext uri="{A12FA001-AC4F-418D-AE19-62706E023703}">
                      <ahyp:hlinkClr val="tx"/>
                    </a:ext>
                  </a:extLst>
                </a:hlinkClick>
              </a:rPr>
              <a:t>This Photo</a:t>
            </a:r>
            <a:r>
              <a:rPr b="0" i="0" lang="en-US" sz="900" u="none" cap="none" strike="noStrike">
                <a:solidFill>
                  <a:srgbClr val="000000"/>
                </a:solidFill>
                <a:latin typeface="Arial"/>
                <a:ea typeface="Arial"/>
                <a:cs typeface="Arial"/>
                <a:sym typeface="Arial"/>
              </a:rPr>
              <a:t> by Unknown Author is licensed under </a:t>
            </a:r>
            <a:r>
              <a:rPr b="0" i="0" lang="en-US" sz="900" u="sng" cap="none" strike="noStrike">
                <a:solidFill>
                  <a:srgbClr val="000000"/>
                </a:solidFill>
                <a:latin typeface="Arial"/>
                <a:ea typeface="Arial"/>
                <a:cs typeface="Arial"/>
                <a:sym typeface="Arial"/>
                <a:hlinkClick r:id="rId8">
                  <a:extLst>
                    <a:ext uri="{A12FA001-AC4F-418D-AE19-62706E023703}">
                      <ahyp:hlinkClr val="tx"/>
                    </a:ext>
                  </a:extLst>
                </a:hlinkClick>
              </a:rPr>
              <a:t>CC BY-NC-ND</a:t>
            </a:r>
            <a:endParaRPr b="0" i="0" sz="900" u="none" cap="none" strike="noStrike">
              <a:solidFill>
                <a:srgbClr val="000000"/>
              </a:solidFill>
              <a:latin typeface="Arial"/>
              <a:ea typeface="Arial"/>
              <a:cs typeface="Arial"/>
              <a:sym typeface="Arial"/>
            </a:endParaRPr>
          </a:p>
        </p:txBody>
      </p:sp>
      <p:pic>
        <p:nvPicPr>
          <p:cNvPr descr="A cover of a book&#10;&#10;Description automatically generated" id="424" name="Google Shape;424;p47"/>
          <p:cNvPicPr preferRelativeResize="0"/>
          <p:nvPr>
            <p:ph idx="3" type="pic"/>
          </p:nvPr>
        </p:nvPicPr>
        <p:blipFill rotWithShape="1">
          <a:blip r:embed="rId9">
            <a:alphaModFix/>
          </a:blip>
          <a:srcRect b="16712" l="0" r="0" t="16713"/>
          <a:stretch/>
        </p:blipFill>
        <p:spPr>
          <a:xfrm>
            <a:off x="526550" y="4057651"/>
            <a:ext cx="2734387" cy="2800350"/>
          </a:xfrm>
          <a:prstGeom prst="rect">
            <a:avLst/>
          </a:prstGeom>
          <a:solidFill>
            <a:srgbClr val="D8D8D8"/>
          </a:solidFill>
          <a:ln>
            <a:noFill/>
          </a:ln>
        </p:spPr>
      </p:pic>
      <p:sp>
        <p:nvSpPr>
          <p:cNvPr id="425" name="Google Shape;425;p47"/>
          <p:cNvSpPr txBox="1"/>
          <p:nvPr/>
        </p:nvSpPr>
        <p:spPr>
          <a:xfrm>
            <a:off x="526550" y="6488668"/>
            <a:ext cx="273438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sng" cap="none" strike="noStrike">
                <a:solidFill>
                  <a:srgbClr val="000000"/>
                </a:solidFill>
                <a:latin typeface="Arial"/>
                <a:ea typeface="Arial"/>
                <a:cs typeface="Arial"/>
                <a:sym typeface="Arial"/>
                <a:hlinkClick r:id="rId10">
                  <a:extLst>
                    <a:ext uri="{A12FA001-AC4F-418D-AE19-62706E023703}">
                      <ahyp:hlinkClr val="tx"/>
                    </a:ext>
                  </a:extLst>
                </a:hlinkClick>
              </a:rPr>
              <a:t>This Photo</a:t>
            </a:r>
            <a:r>
              <a:rPr b="0" i="0" lang="en-US" sz="900" u="none" cap="none" strike="noStrike">
                <a:solidFill>
                  <a:srgbClr val="000000"/>
                </a:solidFill>
                <a:latin typeface="Arial"/>
                <a:ea typeface="Arial"/>
                <a:cs typeface="Arial"/>
                <a:sym typeface="Arial"/>
              </a:rPr>
              <a:t> by Unknown Author is licensed under </a:t>
            </a:r>
            <a:r>
              <a:rPr b="0" i="0" lang="en-US" sz="900" u="sng" cap="none" strike="noStrike">
                <a:solidFill>
                  <a:srgbClr val="000000"/>
                </a:solidFill>
                <a:latin typeface="Arial"/>
                <a:ea typeface="Arial"/>
                <a:cs typeface="Arial"/>
                <a:sym typeface="Arial"/>
                <a:hlinkClick r:id="rId11">
                  <a:extLst>
                    <a:ext uri="{A12FA001-AC4F-418D-AE19-62706E023703}">
                      <ahyp:hlinkClr val="tx"/>
                    </a:ext>
                  </a:extLst>
                </a:hlinkClick>
              </a:rPr>
              <a:t>CC BY-NC-ND</a:t>
            </a:r>
            <a:endParaRPr b="0" i="0" sz="900" u="none" cap="none" strike="noStrike">
              <a:solidFill>
                <a:srgbClr val="000000"/>
              </a:solidFill>
              <a:latin typeface="Arial"/>
              <a:ea typeface="Arial"/>
              <a:cs typeface="Arial"/>
              <a:sym typeface="Arial"/>
            </a:endParaRPr>
          </a:p>
        </p:txBody>
      </p:sp>
      <p:sp>
        <p:nvSpPr>
          <p:cNvPr id="426" name="Google Shape;426;p47"/>
          <p:cNvSpPr txBox="1"/>
          <p:nvPr/>
        </p:nvSpPr>
        <p:spPr>
          <a:xfrm>
            <a:off x="6672263" y="171450"/>
            <a:ext cx="438626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Online Group</a:t>
            </a:r>
            <a:endParaRPr/>
          </a:p>
        </p:txBody>
      </p:sp>
      <p:pic>
        <p:nvPicPr>
          <p:cNvPr descr="A black and white collage of words&#10;&#10;Description automatically generated" id="427" name="Google Shape;427;p47"/>
          <p:cNvPicPr preferRelativeResize="0"/>
          <p:nvPr>
            <p:ph idx="2" type="pic"/>
          </p:nvPr>
        </p:nvPicPr>
        <p:blipFill rotWithShape="1">
          <a:blip r:embed="rId12">
            <a:alphaModFix/>
          </a:blip>
          <a:srcRect b="5359" l="0" r="0" t="5359"/>
          <a:stretch/>
        </p:blipFill>
        <p:spPr>
          <a:xfrm>
            <a:off x="526551" y="-1"/>
            <a:ext cx="2734387" cy="3895725"/>
          </a:xfrm>
          <a:prstGeom prst="rect">
            <a:avLst/>
          </a:prstGeom>
          <a:solidFill>
            <a:srgbClr val="D8D8D8"/>
          </a:solidFill>
          <a:ln>
            <a:noFill/>
          </a:ln>
        </p:spPr>
      </p:pic>
      <p:sp>
        <p:nvSpPr>
          <p:cNvPr id="428" name="Google Shape;428;p47"/>
          <p:cNvSpPr txBox="1"/>
          <p:nvPr/>
        </p:nvSpPr>
        <p:spPr>
          <a:xfrm>
            <a:off x="526551" y="3895724"/>
            <a:ext cx="273438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sng" cap="none" strike="noStrike">
                <a:solidFill>
                  <a:srgbClr val="000000"/>
                </a:solidFill>
                <a:latin typeface="Arial"/>
                <a:ea typeface="Arial"/>
                <a:cs typeface="Arial"/>
                <a:sym typeface="Arial"/>
                <a:hlinkClick r:id="rId13">
                  <a:extLst>
                    <a:ext uri="{A12FA001-AC4F-418D-AE19-62706E023703}">
                      <ahyp:hlinkClr val="tx"/>
                    </a:ext>
                  </a:extLst>
                </a:hlinkClick>
              </a:rPr>
              <a:t>This Photo</a:t>
            </a:r>
            <a:r>
              <a:rPr b="0" i="0" lang="en-US" sz="900" u="none" cap="none" strike="noStrike">
                <a:solidFill>
                  <a:srgbClr val="000000"/>
                </a:solidFill>
                <a:latin typeface="Arial"/>
                <a:ea typeface="Arial"/>
                <a:cs typeface="Arial"/>
                <a:sym typeface="Arial"/>
              </a:rPr>
              <a:t> by Unknown Author is licensed under </a:t>
            </a:r>
            <a:r>
              <a:rPr b="0" i="0" lang="en-US" sz="900" u="sng" cap="none" strike="noStrike">
                <a:solidFill>
                  <a:srgbClr val="000000"/>
                </a:solidFill>
                <a:latin typeface="Arial"/>
                <a:ea typeface="Arial"/>
                <a:cs typeface="Arial"/>
                <a:sym typeface="Arial"/>
                <a:hlinkClick r:id="rId14">
                  <a:extLst>
                    <a:ext uri="{A12FA001-AC4F-418D-AE19-62706E023703}">
                      <ahyp:hlinkClr val="tx"/>
                    </a:ext>
                  </a:extLst>
                </a:hlinkClick>
              </a:rPr>
              <a:t>CC BY-NC-ND</a:t>
            </a:r>
            <a:endParaRPr b="0" i="0" sz="900" u="none" cap="none" strike="noStrike">
              <a:solidFill>
                <a:srgbClr val="000000"/>
              </a:solidFill>
              <a:latin typeface="Arial"/>
              <a:ea typeface="Arial"/>
              <a:cs typeface="Arial"/>
              <a:sym typeface="Arial"/>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48"/>
          <p:cNvSpPr txBox="1"/>
          <p:nvPr>
            <p:ph type="title"/>
          </p:nvPr>
        </p:nvSpPr>
        <p:spPr>
          <a:xfrm>
            <a:off x="526550" y="1081326"/>
            <a:ext cx="4820365" cy="63769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Erasure/Black Out Workshop</a:t>
            </a:r>
            <a:endParaRPr/>
          </a:p>
        </p:txBody>
      </p:sp>
      <p:sp>
        <p:nvSpPr>
          <p:cNvPr id="435" name="Google Shape;435;p48"/>
          <p:cNvSpPr txBox="1"/>
          <p:nvPr>
            <p:ph idx="1" type="body"/>
          </p:nvPr>
        </p:nvSpPr>
        <p:spPr>
          <a:xfrm>
            <a:off x="527050" y="1980879"/>
            <a:ext cx="4819865" cy="207677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600"/>
              <a:buNone/>
            </a:pPr>
            <a:r>
              <a:rPr b="0" i="0" lang="en-US" u="none" cap="none" strike="noStrike">
                <a:solidFill>
                  <a:srgbClr val="000000"/>
                </a:solidFill>
                <a:latin typeface="Lato"/>
                <a:ea typeface="Lato"/>
                <a:cs typeface="Lato"/>
                <a:sym typeface="Lato"/>
              </a:rPr>
              <a:t>Use the following site to create a blackout poem: </a:t>
            </a:r>
            <a:r>
              <a:rPr b="0" i="0" lang="en-US" u="sng" cap="none" strike="noStrike">
                <a:solidFill>
                  <a:srgbClr val="0070C0"/>
                </a:solidFill>
                <a:latin typeface="Lato"/>
                <a:ea typeface="Lato"/>
                <a:cs typeface="Lato"/>
                <a:sym typeface="Lato"/>
                <a:hlinkClick r:id="rId3">
                  <a:extLst>
                    <a:ext uri="{A12FA001-AC4F-418D-AE19-62706E023703}">
                      <ahyp:hlinkClr val="tx"/>
                    </a:ext>
                  </a:extLst>
                </a:hlinkClick>
              </a:rPr>
              <a:t>https://www.classes.cs.uchicago.edu/archive/2022/summer/19911-1/blackout-poetry/starter/index.html</a:t>
            </a:r>
            <a:endParaRPr b="0" i="0" u="none" cap="none" strike="noStrike">
              <a:solidFill>
                <a:srgbClr val="0070C0"/>
              </a:solidFill>
              <a:latin typeface="Lato"/>
              <a:ea typeface="Lato"/>
              <a:cs typeface="Lato"/>
              <a:sym typeface="Lato"/>
            </a:endParaRPr>
          </a:p>
          <a:p>
            <a:pPr indent="0" lvl="0" marL="0" marR="0" rtl="0" algn="l">
              <a:lnSpc>
                <a:spcPct val="100000"/>
              </a:lnSpc>
              <a:spcBef>
                <a:spcPts val="0"/>
              </a:spcBef>
              <a:spcAft>
                <a:spcPts val="0"/>
              </a:spcAft>
              <a:buSzPts val="1600"/>
              <a:buNone/>
            </a:pPr>
            <a:r>
              <a:t/>
            </a:r>
            <a:endParaRPr>
              <a:solidFill>
                <a:srgbClr val="0070C0"/>
              </a:solidFill>
            </a:endParaRPr>
          </a:p>
          <a:p>
            <a:pPr indent="-342900" lvl="0" marL="342900" marR="0" rtl="0" algn="l">
              <a:lnSpc>
                <a:spcPct val="100000"/>
              </a:lnSpc>
              <a:spcBef>
                <a:spcPts val="0"/>
              </a:spcBef>
              <a:spcAft>
                <a:spcPts val="0"/>
              </a:spcAft>
              <a:buSzPts val="1600"/>
              <a:buFont typeface="Arial"/>
              <a:buAutoNum type="arabicPeriod"/>
            </a:pPr>
            <a:r>
              <a:rPr b="0" i="0" lang="en-US" u="none" cap="none" strike="noStrike">
                <a:solidFill>
                  <a:schemeClr val="dk1"/>
                </a:solidFill>
                <a:latin typeface="Lato"/>
                <a:ea typeface="Lato"/>
                <a:cs typeface="Lato"/>
                <a:sym typeface="Lato"/>
              </a:rPr>
              <a:t>Practice on the starter/default page</a:t>
            </a:r>
            <a:endParaRPr/>
          </a:p>
          <a:p>
            <a:pPr indent="-342900" lvl="0" marL="342900" marR="0" rtl="0" algn="l">
              <a:lnSpc>
                <a:spcPct val="100000"/>
              </a:lnSpc>
              <a:spcBef>
                <a:spcPts val="0"/>
              </a:spcBef>
              <a:spcAft>
                <a:spcPts val="0"/>
              </a:spcAft>
              <a:buSzPts val="1600"/>
              <a:buFont typeface="Arial"/>
              <a:buAutoNum type="arabicPeriod"/>
            </a:pPr>
            <a:r>
              <a:rPr b="0" i="0" lang="en-US" u="none" cap="none" strike="noStrike">
                <a:solidFill>
                  <a:schemeClr val="dk1"/>
                </a:solidFill>
                <a:latin typeface="Lato"/>
                <a:ea typeface="Lato"/>
                <a:cs typeface="Lato"/>
                <a:sym typeface="Lato"/>
              </a:rPr>
              <a:t>Click on words to highlight them</a:t>
            </a:r>
            <a:endParaRPr/>
          </a:p>
          <a:p>
            <a:pPr indent="-342900" lvl="0" marL="342900" marR="0" rtl="0" algn="l">
              <a:lnSpc>
                <a:spcPct val="100000"/>
              </a:lnSpc>
              <a:spcBef>
                <a:spcPts val="0"/>
              </a:spcBef>
              <a:spcAft>
                <a:spcPts val="0"/>
              </a:spcAft>
              <a:buSzPts val="1600"/>
              <a:buFont typeface="Arial"/>
              <a:buAutoNum type="arabicPeriod"/>
            </a:pPr>
            <a:r>
              <a:rPr lang="en-US">
                <a:solidFill>
                  <a:schemeClr val="dk1"/>
                </a:solidFill>
              </a:rPr>
              <a:t>When ready, click ‘Black Out’ to try it out</a:t>
            </a:r>
            <a:endParaRPr b="0" i="0" u="none" cap="none" strike="noStrike">
              <a:solidFill>
                <a:schemeClr val="dk1"/>
              </a:solidFill>
              <a:latin typeface="Lato"/>
              <a:ea typeface="Lato"/>
              <a:cs typeface="Lato"/>
              <a:sym typeface="Lato"/>
            </a:endParaRPr>
          </a:p>
          <a:p>
            <a:pPr indent="-342900" lvl="0" marL="342900" marR="0" rtl="0" algn="l">
              <a:lnSpc>
                <a:spcPct val="100000"/>
              </a:lnSpc>
              <a:spcBef>
                <a:spcPts val="0"/>
              </a:spcBef>
              <a:spcAft>
                <a:spcPts val="0"/>
              </a:spcAft>
              <a:buSzPts val="1600"/>
              <a:buFont typeface="Arial"/>
              <a:buAutoNum type="arabicPeriod"/>
            </a:pPr>
            <a:r>
              <a:rPr lang="en-US">
                <a:solidFill>
                  <a:schemeClr val="dk1"/>
                </a:solidFill>
              </a:rPr>
              <a:t>Copy and paste Chat GPT poem and t</a:t>
            </a:r>
            <a:r>
              <a:rPr lang="en-US">
                <a:solidFill>
                  <a:schemeClr val="dk1"/>
                </a:solidFill>
              </a:rPr>
              <a:t>ry 5+ combinations to get a poem you’re happy with</a:t>
            </a:r>
            <a:endParaRPr/>
          </a:p>
          <a:p>
            <a:pPr indent="-241300" lvl="0" marL="342900" marR="0" rtl="0" algn="l">
              <a:lnSpc>
                <a:spcPct val="100000"/>
              </a:lnSpc>
              <a:spcBef>
                <a:spcPts val="0"/>
              </a:spcBef>
              <a:spcAft>
                <a:spcPts val="0"/>
              </a:spcAft>
              <a:buSzPts val="1600"/>
              <a:buFont typeface="Arial"/>
              <a:buNone/>
            </a:pPr>
            <a:r>
              <a:t/>
            </a:r>
            <a:endParaRPr b="0" i="0" u="none" cap="none" strike="noStrike">
              <a:solidFill>
                <a:schemeClr val="dk1"/>
              </a:solidFill>
              <a:latin typeface="Lato"/>
              <a:ea typeface="Lato"/>
              <a:cs typeface="Lato"/>
              <a:sym typeface="Lato"/>
            </a:endParaRPr>
          </a:p>
          <a:p>
            <a:pPr indent="-285750" lvl="0" marL="285750" rtl="0" algn="l">
              <a:lnSpc>
                <a:spcPct val="100000"/>
              </a:lnSpc>
              <a:spcBef>
                <a:spcPts val="0"/>
              </a:spcBef>
              <a:spcAft>
                <a:spcPts val="0"/>
              </a:spcAft>
              <a:buSzPts val="1600"/>
              <a:buChar char="•"/>
            </a:pPr>
            <a:r>
              <a:rPr lang="en-US"/>
              <a:t>Experiment - seek out the unexpected connections (juxtapositions)</a:t>
            </a:r>
            <a:endParaRPr/>
          </a:p>
          <a:p>
            <a:pPr indent="-285750" lvl="0" marL="285750" rtl="0" algn="l">
              <a:lnSpc>
                <a:spcPct val="100000"/>
              </a:lnSpc>
              <a:spcBef>
                <a:spcPts val="0"/>
              </a:spcBef>
              <a:spcAft>
                <a:spcPts val="0"/>
              </a:spcAft>
              <a:buSzPts val="1600"/>
              <a:buChar char="•"/>
            </a:pPr>
            <a:r>
              <a:rPr b="0" i="0" lang="en-US" u="none" cap="none" strike="noStrike">
                <a:solidFill>
                  <a:srgbClr val="000000"/>
                </a:solidFill>
                <a:latin typeface="Lato"/>
                <a:ea typeface="Lato"/>
                <a:cs typeface="Lato"/>
                <a:sym typeface="Lato"/>
              </a:rPr>
              <a:t>Find unintended rhymes/repeated s</a:t>
            </a:r>
            <a:r>
              <a:rPr lang="en-US"/>
              <a:t>ounds</a:t>
            </a:r>
            <a:endParaRPr/>
          </a:p>
          <a:p>
            <a:pPr indent="-285750" lvl="0" marL="285750" rtl="0" algn="l">
              <a:lnSpc>
                <a:spcPct val="100000"/>
              </a:lnSpc>
              <a:spcBef>
                <a:spcPts val="0"/>
              </a:spcBef>
              <a:spcAft>
                <a:spcPts val="0"/>
              </a:spcAft>
              <a:buSzPts val="1600"/>
              <a:buChar char="•"/>
            </a:pPr>
            <a:r>
              <a:rPr b="0" i="0" lang="en-US" u="none" cap="none" strike="noStrike">
                <a:solidFill>
                  <a:srgbClr val="000000"/>
                </a:solidFill>
                <a:latin typeface="Lato"/>
                <a:ea typeface="Lato"/>
                <a:cs typeface="Lato"/>
                <a:sym typeface="Lato"/>
              </a:rPr>
              <a:t>Think about technology and the machine</a:t>
            </a:r>
            <a:endParaRPr/>
          </a:p>
          <a:p>
            <a:pPr indent="0" lvl="0" marL="0" marR="0" rtl="0" algn="l">
              <a:lnSpc>
                <a:spcPct val="100000"/>
              </a:lnSpc>
              <a:spcBef>
                <a:spcPts val="0"/>
              </a:spcBef>
              <a:spcAft>
                <a:spcPts val="0"/>
              </a:spcAft>
              <a:buSzPts val="1600"/>
              <a:buNone/>
            </a:pPr>
            <a:r>
              <a:t/>
            </a:r>
            <a:endParaRPr b="0" i="0" u="none" cap="none" strike="noStrike">
              <a:solidFill>
                <a:schemeClr val="dk1"/>
              </a:solidFill>
              <a:latin typeface="Lato"/>
              <a:ea typeface="Lato"/>
              <a:cs typeface="Lato"/>
              <a:sym typeface="Lato"/>
            </a:endParaRPr>
          </a:p>
        </p:txBody>
      </p:sp>
      <p:sp>
        <p:nvSpPr>
          <p:cNvPr id="436" name="Google Shape;436;p48"/>
          <p:cNvSpPr txBox="1"/>
          <p:nvPr/>
        </p:nvSpPr>
        <p:spPr>
          <a:xfrm>
            <a:off x="526550" y="209154"/>
            <a:ext cx="438626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Online Group</a:t>
            </a:r>
            <a:endParaRPr/>
          </a:p>
        </p:txBody>
      </p:sp>
      <p:pic>
        <p:nvPicPr>
          <p:cNvPr descr="A pink eraser on a black background&#10;&#10;Description automatically generated" id="437" name="Google Shape;437;p48"/>
          <p:cNvPicPr preferRelativeResize="0"/>
          <p:nvPr>
            <p:ph idx="2" type="pic"/>
          </p:nvPr>
        </p:nvPicPr>
        <p:blipFill rotWithShape="1">
          <a:blip r:embed="rId4">
            <a:alphaModFix/>
          </a:blip>
          <a:srcRect b="0" l="11508" r="11507" t="0"/>
          <a:stretch/>
        </p:blipFill>
        <p:spPr>
          <a:xfrm>
            <a:off x="5646550" y="-1"/>
            <a:ext cx="2734387" cy="3895725"/>
          </a:xfrm>
          <a:prstGeom prst="rect">
            <a:avLst/>
          </a:prstGeom>
          <a:solidFill>
            <a:srgbClr val="D8D8D8"/>
          </a:solidFill>
          <a:ln>
            <a:noFill/>
          </a:ln>
        </p:spPr>
      </p:pic>
      <p:pic>
        <p:nvPicPr>
          <p:cNvPr descr="A black and white text with white letters&#10;&#10;Description automatically generated" id="438" name="Google Shape;438;p48"/>
          <p:cNvPicPr preferRelativeResize="0"/>
          <p:nvPr>
            <p:ph idx="5" type="pic"/>
          </p:nvPr>
        </p:nvPicPr>
        <p:blipFill rotWithShape="1">
          <a:blip r:embed="rId5">
            <a:alphaModFix/>
          </a:blip>
          <a:srcRect b="16157" l="0" r="0" t="16157"/>
          <a:stretch/>
        </p:blipFill>
        <p:spPr>
          <a:xfrm>
            <a:off x="8620732" y="-1"/>
            <a:ext cx="2734387" cy="2800350"/>
          </a:xfrm>
          <a:prstGeom prst="rect">
            <a:avLst/>
          </a:prstGeom>
          <a:solidFill>
            <a:srgbClr val="D8D8D8"/>
          </a:solidFill>
          <a:ln>
            <a:noFill/>
          </a:ln>
        </p:spPr>
      </p:pic>
      <p:sp>
        <p:nvSpPr>
          <p:cNvPr id="439" name="Google Shape;439;p48"/>
          <p:cNvSpPr txBox="1"/>
          <p:nvPr/>
        </p:nvSpPr>
        <p:spPr>
          <a:xfrm>
            <a:off x="5646550" y="3895724"/>
            <a:ext cx="273438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sng" cap="none" strike="noStrike">
                <a:solidFill>
                  <a:srgbClr val="000000"/>
                </a:solidFill>
                <a:latin typeface="Arial"/>
                <a:ea typeface="Arial"/>
                <a:cs typeface="Arial"/>
                <a:sym typeface="Arial"/>
                <a:hlinkClick r:id="rId6">
                  <a:extLst>
                    <a:ext uri="{A12FA001-AC4F-418D-AE19-62706E023703}">
                      <ahyp:hlinkClr val="tx"/>
                    </a:ext>
                  </a:extLst>
                </a:hlinkClick>
              </a:rPr>
              <a:t>This Photo</a:t>
            </a:r>
            <a:r>
              <a:rPr b="0" i="0" lang="en-US" sz="900" u="none" cap="none" strike="noStrike">
                <a:solidFill>
                  <a:srgbClr val="000000"/>
                </a:solidFill>
                <a:latin typeface="Arial"/>
                <a:ea typeface="Arial"/>
                <a:cs typeface="Arial"/>
                <a:sym typeface="Arial"/>
              </a:rPr>
              <a:t> by Unknown Author is licensed under </a:t>
            </a:r>
            <a:r>
              <a:rPr b="0" i="0" lang="en-US" sz="900" u="sng" cap="none" strike="noStrike">
                <a:solidFill>
                  <a:srgbClr val="000000"/>
                </a:solidFill>
                <a:latin typeface="Arial"/>
                <a:ea typeface="Arial"/>
                <a:cs typeface="Arial"/>
                <a:sym typeface="Arial"/>
                <a:hlinkClick r:id="rId7">
                  <a:extLst>
                    <a:ext uri="{A12FA001-AC4F-418D-AE19-62706E023703}">
                      <ahyp:hlinkClr val="tx"/>
                    </a:ext>
                  </a:extLst>
                </a:hlinkClick>
              </a:rPr>
              <a:t>CC BY-NC</a:t>
            </a:r>
            <a:endParaRPr b="0" i="0" sz="900" u="none" cap="none" strike="noStrike">
              <a:solidFill>
                <a:srgbClr val="000000"/>
              </a:solidFill>
              <a:latin typeface="Arial"/>
              <a:ea typeface="Arial"/>
              <a:cs typeface="Arial"/>
              <a:sym typeface="Arial"/>
            </a:endParaRPr>
          </a:p>
        </p:txBody>
      </p:sp>
      <p:sp>
        <p:nvSpPr>
          <p:cNvPr id="440" name="Google Shape;440;p48"/>
          <p:cNvSpPr txBox="1"/>
          <p:nvPr/>
        </p:nvSpPr>
        <p:spPr>
          <a:xfrm>
            <a:off x="8620732" y="2800349"/>
            <a:ext cx="273438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sng" cap="none" strike="noStrike">
                <a:solidFill>
                  <a:srgbClr val="000000"/>
                </a:solidFill>
                <a:latin typeface="Arial"/>
                <a:ea typeface="Arial"/>
                <a:cs typeface="Arial"/>
                <a:sym typeface="Arial"/>
                <a:hlinkClick r:id="rId8">
                  <a:extLst>
                    <a:ext uri="{A12FA001-AC4F-418D-AE19-62706E023703}">
                      <ahyp:hlinkClr val="tx"/>
                    </a:ext>
                  </a:extLst>
                </a:hlinkClick>
              </a:rPr>
              <a:t>This Photo</a:t>
            </a:r>
            <a:r>
              <a:rPr b="0" i="0" lang="en-US" sz="900" u="none" cap="none" strike="noStrike">
                <a:solidFill>
                  <a:srgbClr val="000000"/>
                </a:solidFill>
                <a:latin typeface="Arial"/>
                <a:ea typeface="Arial"/>
                <a:cs typeface="Arial"/>
                <a:sym typeface="Arial"/>
              </a:rPr>
              <a:t> by Unknown Author is licensed under </a:t>
            </a:r>
            <a:r>
              <a:rPr b="0" i="0" lang="en-US" sz="900" u="sng" cap="none" strike="noStrike">
                <a:solidFill>
                  <a:srgbClr val="000000"/>
                </a:solidFill>
                <a:latin typeface="Arial"/>
                <a:ea typeface="Arial"/>
                <a:cs typeface="Arial"/>
                <a:sym typeface="Arial"/>
                <a:hlinkClick r:id="rId9">
                  <a:extLst>
                    <a:ext uri="{A12FA001-AC4F-418D-AE19-62706E023703}">
                      <ahyp:hlinkClr val="tx"/>
                    </a:ext>
                  </a:extLst>
                </a:hlinkClick>
              </a:rPr>
              <a:t>CC BY</a:t>
            </a:r>
            <a:endParaRPr b="0" i="0" sz="900" u="none" cap="none" strike="noStrike">
              <a:solidFill>
                <a:srgbClr val="000000"/>
              </a:solidFill>
              <a:latin typeface="Arial"/>
              <a:ea typeface="Arial"/>
              <a:cs typeface="Arial"/>
              <a:sym typeface="Arial"/>
            </a:endParaRPr>
          </a:p>
        </p:txBody>
      </p:sp>
      <p:pic>
        <p:nvPicPr>
          <p:cNvPr descr="A snowy road with trees and power lines&#10;&#10;Description automatically generated" id="441" name="Google Shape;441;p48"/>
          <p:cNvPicPr preferRelativeResize="0"/>
          <p:nvPr>
            <p:ph idx="4" type="pic"/>
          </p:nvPr>
        </p:nvPicPr>
        <p:blipFill rotWithShape="1">
          <a:blip r:embed="rId10">
            <a:alphaModFix/>
          </a:blip>
          <a:srcRect b="0" l="26523" r="26523" t="0"/>
          <a:stretch/>
        </p:blipFill>
        <p:spPr>
          <a:xfrm>
            <a:off x="8620733" y="2962275"/>
            <a:ext cx="2734387" cy="3895725"/>
          </a:xfrm>
          <a:prstGeom prst="rect">
            <a:avLst/>
          </a:prstGeom>
          <a:solidFill>
            <a:srgbClr val="D8D8D8"/>
          </a:solidFill>
          <a:ln>
            <a:noFill/>
          </a:ln>
        </p:spPr>
      </p:pic>
      <p:sp>
        <p:nvSpPr>
          <p:cNvPr id="442" name="Google Shape;442;p48"/>
          <p:cNvSpPr txBox="1"/>
          <p:nvPr/>
        </p:nvSpPr>
        <p:spPr>
          <a:xfrm>
            <a:off x="8620731" y="6488668"/>
            <a:ext cx="273438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sng" cap="none" strike="noStrike">
                <a:solidFill>
                  <a:srgbClr val="000000"/>
                </a:solidFill>
                <a:latin typeface="Arial"/>
                <a:ea typeface="Arial"/>
                <a:cs typeface="Arial"/>
                <a:sym typeface="Arial"/>
                <a:hlinkClick r:id="rId11">
                  <a:extLst>
                    <a:ext uri="{A12FA001-AC4F-418D-AE19-62706E023703}">
                      <ahyp:hlinkClr val="tx"/>
                    </a:ext>
                  </a:extLst>
                </a:hlinkClick>
              </a:rPr>
              <a:t>This Photo</a:t>
            </a:r>
            <a:r>
              <a:rPr b="0" i="0" lang="en-US" sz="900" u="none" cap="none" strike="noStrike">
                <a:solidFill>
                  <a:srgbClr val="000000"/>
                </a:solidFill>
                <a:latin typeface="Arial"/>
                <a:ea typeface="Arial"/>
                <a:cs typeface="Arial"/>
                <a:sym typeface="Arial"/>
              </a:rPr>
              <a:t> by Unknown Author is licensed under </a:t>
            </a:r>
            <a:r>
              <a:rPr b="0" i="0" lang="en-US" sz="900" u="sng" cap="none" strike="noStrike">
                <a:solidFill>
                  <a:srgbClr val="000000"/>
                </a:solidFill>
                <a:latin typeface="Arial"/>
                <a:ea typeface="Arial"/>
                <a:cs typeface="Arial"/>
                <a:sym typeface="Arial"/>
                <a:hlinkClick r:id="rId12">
                  <a:extLst>
                    <a:ext uri="{A12FA001-AC4F-418D-AE19-62706E023703}">
                      <ahyp:hlinkClr val="tx"/>
                    </a:ext>
                  </a:extLst>
                </a:hlinkClick>
              </a:rPr>
              <a:t>CC BY-NC</a:t>
            </a:r>
            <a:endParaRPr b="0" i="0" sz="900" u="none" cap="none" strike="noStrike">
              <a:solidFill>
                <a:srgbClr val="000000"/>
              </a:solidFill>
              <a:latin typeface="Arial"/>
              <a:ea typeface="Arial"/>
              <a:cs typeface="Arial"/>
              <a:sym typeface="Arial"/>
            </a:endParaRPr>
          </a:p>
        </p:txBody>
      </p:sp>
      <p:pic>
        <p:nvPicPr>
          <p:cNvPr descr="A black text on a piece of paper&#10;&#10;Description automatically generated" id="443" name="Google Shape;443;p48"/>
          <p:cNvPicPr preferRelativeResize="0"/>
          <p:nvPr>
            <p:ph idx="3" type="pic"/>
          </p:nvPr>
        </p:nvPicPr>
        <p:blipFill rotWithShape="1">
          <a:blip r:embed="rId13">
            <a:alphaModFix/>
          </a:blip>
          <a:srcRect b="11335" l="0" r="0" t="11335"/>
          <a:stretch/>
        </p:blipFill>
        <p:spPr>
          <a:xfrm>
            <a:off x="5646549" y="4057651"/>
            <a:ext cx="2734387" cy="2800350"/>
          </a:xfrm>
          <a:prstGeom prst="rect">
            <a:avLst/>
          </a:prstGeom>
          <a:solidFill>
            <a:srgbClr val="D8D8D8"/>
          </a:solidFill>
          <a:ln>
            <a:noFill/>
          </a:ln>
        </p:spPr>
      </p:pic>
      <p:sp>
        <p:nvSpPr>
          <p:cNvPr id="444" name="Google Shape;444;p48"/>
          <p:cNvSpPr txBox="1"/>
          <p:nvPr/>
        </p:nvSpPr>
        <p:spPr>
          <a:xfrm>
            <a:off x="5646548" y="6457950"/>
            <a:ext cx="273438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sng" cap="none" strike="noStrike">
                <a:solidFill>
                  <a:srgbClr val="000000"/>
                </a:solidFill>
                <a:latin typeface="Arial"/>
                <a:ea typeface="Arial"/>
                <a:cs typeface="Arial"/>
                <a:sym typeface="Arial"/>
                <a:hlinkClick r:id="rId14">
                  <a:extLst>
                    <a:ext uri="{A12FA001-AC4F-418D-AE19-62706E023703}">
                      <ahyp:hlinkClr val="tx"/>
                    </a:ext>
                  </a:extLst>
                </a:hlinkClick>
              </a:rPr>
              <a:t>This Photo</a:t>
            </a:r>
            <a:r>
              <a:rPr b="0" i="0" lang="en-US" sz="900" u="none" cap="none" strike="noStrike">
                <a:solidFill>
                  <a:srgbClr val="000000"/>
                </a:solidFill>
                <a:latin typeface="Arial"/>
                <a:ea typeface="Arial"/>
                <a:cs typeface="Arial"/>
                <a:sym typeface="Arial"/>
              </a:rPr>
              <a:t> by Unknown Author is licensed under </a:t>
            </a:r>
            <a:r>
              <a:rPr b="0" i="0" lang="en-US" sz="900" u="sng" cap="none" strike="noStrike">
                <a:solidFill>
                  <a:srgbClr val="000000"/>
                </a:solidFill>
                <a:latin typeface="Arial"/>
                <a:ea typeface="Arial"/>
                <a:cs typeface="Arial"/>
                <a:sym typeface="Arial"/>
                <a:hlinkClick r:id="rId15">
                  <a:extLst>
                    <a:ext uri="{A12FA001-AC4F-418D-AE19-62706E023703}">
                      <ahyp:hlinkClr val="tx"/>
                    </a:ext>
                  </a:extLst>
                </a:hlinkClick>
              </a:rPr>
              <a:t>CC BY-NC</a:t>
            </a:r>
            <a:endParaRPr b="0" i="0" sz="900" u="none" cap="none" strike="noStrike">
              <a:solidFill>
                <a:srgbClr val="000000"/>
              </a:solidFill>
              <a:latin typeface="Arial"/>
              <a:ea typeface="Arial"/>
              <a:cs typeface="Arial"/>
              <a:sym typeface="Arial"/>
            </a:endParaRP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21"/>
          <p:cNvSpPr txBox="1"/>
          <p:nvPr>
            <p:ph type="title"/>
          </p:nvPr>
        </p:nvSpPr>
        <p:spPr>
          <a:xfrm>
            <a:off x="358385" y="344487"/>
            <a:ext cx="10730029" cy="146367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lang="en-US" sz="2400" u="none" cap="none" strike="noStrike">
                <a:solidFill>
                  <a:schemeClr val="lt1"/>
                </a:solidFill>
                <a:latin typeface="Lato"/>
                <a:ea typeface="Lato"/>
                <a:cs typeface="Lato"/>
                <a:sym typeface="Lato"/>
              </a:rPr>
              <a:t>References</a:t>
            </a:r>
            <a:br>
              <a:rPr lang="en-US" sz="2400" u="none" cap="none" strike="noStrike">
                <a:solidFill>
                  <a:schemeClr val="lt1"/>
                </a:solidFill>
                <a:latin typeface="Lato"/>
                <a:ea typeface="Lato"/>
                <a:cs typeface="Lato"/>
                <a:sym typeface="Lato"/>
              </a:rPr>
            </a:br>
            <a:br>
              <a:rPr lang="en-US" sz="2400" u="none" cap="none" strike="noStrike">
                <a:solidFill>
                  <a:schemeClr val="lt1"/>
                </a:solidFill>
                <a:latin typeface="Lato"/>
                <a:ea typeface="Lato"/>
                <a:cs typeface="Lato"/>
                <a:sym typeface="Lato"/>
              </a:rPr>
            </a:br>
            <a:r>
              <a:rPr lang="en-US" sz="1400">
                <a:latin typeface="Lato"/>
                <a:ea typeface="Lato"/>
                <a:cs typeface="Lato"/>
                <a:sym typeface="Lato"/>
              </a:rPr>
              <a:t>Byron. 1812. “An Ode to the Framers of the Frame Bill,” </a:t>
            </a:r>
            <a:r>
              <a:rPr i="1" lang="en-US" sz="1400">
                <a:latin typeface="Lato"/>
                <a:ea typeface="Lato"/>
                <a:cs typeface="Lato"/>
                <a:sym typeface="Lato"/>
              </a:rPr>
              <a:t>Flashpointmag.com</a:t>
            </a:r>
            <a:r>
              <a:rPr lang="en-US" sz="1400">
                <a:latin typeface="Lato"/>
                <a:ea typeface="Lato"/>
                <a:cs typeface="Lato"/>
                <a:sym typeface="Lato"/>
              </a:rPr>
              <a:t> &lt;</a:t>
            </a:r>
            <a:r>
              <a:rPr lang="en-US" sz="1400" u="sng">
                <a:solidFill>
                  <a:schemeClr val="hlink"/>
                </a:solidFill>
                <a:latin typeface="Lato"/>
                <a:ea typeface="Lato"/>
                <a:cs typeface="Lato"/>
                <a:sym typeface="Lato"/>
                <a:hlinkClick r:id="rId3"/>
              </a:rPr>
              <a:t>https://www.flashpointmag.com/byframe.htm</a:t>
            </a:r>
            <a:r>
              <a:rPr lang="en-US" sz="1400">
                <a:latin typeface="Lato"/>
                <a:ea typeface="Lato"/>
                <a:cs typeface="Lato"/>
                <a:sym typeface="Lato"/>
              </a:rPr>
              <a:t>&gt; [accessed 4 November 2024]</a:t>
            </a:r>
            <a:br>
              <a:rPr lang="en-US" sz="1400">
                <a:latin typeface="Lato"/>
                <a:ea typeface="Lato"/>
                <a:cs typeface="Lato"/>
                <a:sym typeface="Lato"/>
              </a:rPr>
            </a:br>
            <a:br>
              <a:rPr lang="en-US" sz="1400" u="none" cap="none" strike="noStrike">
                <a:solidFill>
                  <a:schemeClr val="lt1"/>
                </a:solidFill>
                <a:latin typeface="Lato"/>
                <a:ea typeface="Lato"/>
                <a:cs typeface="Lato"/>
                <a:sym typeface="Lato"/>
              </a:rPr>
            </a:br>
            <a:r>
              <a:rPr lang="en-US" sz="1400">
                <a:latin typeface="Lato"/>
                <a:ea typeface="Lato"/>
                <a:cs typeface="Lato"/>
                <a:sym typeface="Lato"/>
              </a:rPr>
              <a:t>Byron. 1816. “Song for the Luddites,” </a:t>
            </a:r>
            <a:r>
              <a:rPr i="1" lang="en-US" sz="1400">
                <a:latin typeface="Lato"/>
                <a:ea typeface="Lato"/>
                <a:cs typeface="Lato"/>
                <a:sym typeface="Lato"/>
              </a:rPr>
              <a:t>Poetryverse.com</a:t>
            </a:r>
            <a:r>
              <a:rPr lang="en-US" sz="1400">
                <a:latin typeface="Lato"/>
                <a:ea typeface="Lato"/>
                <a:cs typeface="Lato"/>
                <a:sym typeface="Lato"/>
              </a:rPr>
              <a:t> &lt;</a:t>
            </a:r>
            <a:r>
              <a:rPr lang="en-US" sz="1400" u="sng">
                <a:solidFill>
                  <a:schemeClr val="hlink"/>
                </a:solidFill>
                <a:latin typeface="Lato"/>
                <a:ea typeface="Lato"/>
                <a:cs typeface="Lato"/>
                <a:sym typeface="Lato"/>
                <a:hlinkClick r:id="rId4"/>
              </a:rPr>
              <a:t>https://www.poetryverse.com/lord-byron-poems/song-for-the-luddites</a:t>
            </a:r>
            <a:r>
              <a:rPr lang="en-US" sz="1400">
                <a:latin typeface="Lato"/>
                <a:ea typeface="Lato"/>
                <a:cs typeface="Lato"/>
                <a:sym typeface="Lato"/>
              </a:rPr>
              <a:t>&gt; [accessed 4 November 2024]</a:t>
            </a:r>
            <a:br>
              <a:rPr lang="en-US" sz="1400">
                <a:latin typeface="Lato"/>
                <a:ea typeface="Lato"/>
                <a:cs typeface="Lato"/>
                <a:sym typeface="Lato"/>
              </a:rPr>
            </a:br>
            <a:br>
              <a:rPr lang="en-US" sz="1400">
                <a:latin typeface="Lato"/>
                <a:ea typeface="Lato"/>
                <a:cs typeface="Lato"/>
                <a:sym typeface="Lato"/>
              </a:rPr>
            </a:br>
            <a:r>
              <a:rPr lang="en-US" sz="1400">
                <a:latin typeface="Lato"/>
                <a:ea typeface="Lato"/>
                <a:cs typeface="Lato"/>
                <a:sym typeface="Lato"/>
              </a:rPr>
              <a:t>Brautigan, Richard. 1967. “All Watched Over By Machines Of Loving Grace,” </a:t>
            </a:r>
            <a:r>
              <a:rPr i="1" lang="en-US" sz="1400">
                <a:latin typeface="Lato"/>
                <a:ea typeface="Lato"/>
                <a:cs typeface="Lato"/>
                <a:sym typeface="Lato"/>
              </a:rPr>
              <a:t>Allpoetry.com</a:t>
            </a:r>
            <a:r>
              <a:rPr lang="en-US" sz="1400">
                <a:latin typeface="Lato"/>
                <a:ea typeface="Lato"/>
                <a:cs typeface="Lato"/>
                <a:sym typeface="Lato"/>
              </a:rPr>
              <a:t> &lt;</a:t>
            </a:r>
            <a:r>
              <a:rPr lang="en-US" sz="1400" u="sng">
                <a:solidFill>
                  <a:schemeClr val="hlink"/>
                </a:solidFill>
                <a:latin typeface="Lato"/>
                <a:ea typeface="Lato"/>
                <a:cs typeface="Lato"/>
                <a:sym typeface="Lato"/>
                <a:hlinkClick r:id="rId5"/>
              </a:rPr>
              <a:t>https://allpoetry.com/All-Watched-Over-By-Machines-Of-Loving-Grace</a:t>
            </a:r>
            <a:r>
              <a:rPr lang="en-US" sz="1400">
                <a:latin typeface="Lato"/>
                <a:ea typeface="Lato"/>
                <a:cs typeface="Lato"/>
                <a:sym typeface="Lato"/>
              </a:rPr>
              <a:t>&gt; [accessed 4 November 2024]</a:t>
            </a:r>
            <a:br>
              <a:rPr lang="en-US" sz="1400">
                <a:latin typeface="Lato"/>
                <a:ea typeface="Lato"/>
                <a:cs typeface="Lato"/>
                <a:sym typeface="Lato"/>
              </a:rPr>
            </a:br>
            <a:br>
              <a:rPr lang="en-US" sz="1400">
                <a:latin typeface="Lato"/>
                <a:ea typeface="Lato"/>
                <a:cs typeface="Lato"/>
                <a:sym typeface="Lato"/>
              </a:rPr>
            </a:br>
            <a:r>
              <a:rPr i="0" lang="en-US" sz="1400">
                <a:solidFill>
                  <a:schemeClr val="lt1"/>
                </a:solidFill>
                <a:latin typeface="Lato"/>
                <a:ea typeface="Lato"/>
                <a:cs typeface="Lato"/>
                <a:sym typeface="Lato"/>
              </a:rPr>
              <a:t>Leroi Jones, ed., </a:t>
            </a:r>
            <a:r>
              <a:rPr i="1" lang="en-US" sz="1400">
                <a:solidFill>
                  <a:schemeClr val="lt1"/>
                </a:solidFill>
                <a:latin typeface="Lato"/>
                <a:ea typeface="Lato"/>
                <a:cs typeface="Lato"/>
                <a:sym typeface="Lato"/>
              </a:rPr>
              <a:t>The Moderns: An Anthology of New Writing in America</a:t>
            </a:r>
            <a:r>
              <a:rPr i="0" lang="en-US" sz="1400">
                <a:solidFill>
                  <a:schemeClr val="lt1"/>
                </a:solidFill>
                <a:latin typeface="Lato"/>
                <a:ea typeface="Lato"/>
                <a:cs typeface="Lato"/>
                <a:sym typeface="Lato"/>
              </a:rPr>
              <a:t> (NY: Corinth Books, 1963). [William Burroughs, "The Cut Up Method”]</a:t>
            </a:r>
            <a:br>
              <a:rPr i="0" lang="en-US" sz="1400">
                <a:solidFill>
                  <a:schemeClr val="lt1"/>
                </a:solidFill>
                <a:latin typeface="Lato"/>
                <a:ea typeface="Lato"/>
                <a:cs typeface="Lato"/>
                <a:sym typeface="Lato"/>
              </a:rPr>
            </a:br>
            <a:br>
              <a:rPr i="0" lang="en-US" sz="1400">
                <a:solidFill>
                  <a:schemeClr val="lt1"/>
                </a:solidFill>
                <a:latin typeface="Lato"/>
                <a:ea typeface="Lato"/>
                <a:cs typeface="Lato"/>
                <a:sym typeface="Lato"/>
              </a:rPr>
            </a:br>
            <a:r>
              <a:rPr lang="en-US" sz="1400">
                <a:latin typeface="Lato"/>
                <a:ea typeface="Lato"/>
                <a:cs typeface="Lato"/>
                <a:sym typeface="Lato"/>
              </a:rPr>
              <a:t>QUEDEAR. [n.d.]. “Cut-Ups William S. Burroughs” (Youtube) &lt;https://www.youtube.com/watch?v=Rc2yU7OUMcI&gt; [accessed 4 November 2024]</a:t>
            </a:r>
            <a:br>
              <a:rPr i="0" lang="en-US" sz="1400">
                <a:solidFill>
                  <a:schemeClr val="lt1"/>
                </a:solidFill>
                <a:latin typeface="Lato"/>
                <a:ea typeface="Lato"/>
                <a:cs typeface="Lato"/>
                <a:sym typeface="Lato"/>
              </a:rPr>
            </a:br>
            <a:br>
              <a:rPr i="0" lang="en-US" sz="1400">
                <a:solidFill>
                  <a:schemeClr val="lt1"/>
                </a:solidFill>
                <a:latin typeface="Lato"/>
                <a:ea typeface="Lato"/>
                <a:cs typeface="Lato"/>
                <a:sym typeface="Lato"/>
              </a:rPr>
            </a:br>
            <a:r>
              <a:rPr lang="en-US" sz="1400">
                <a:latin typeface="Lato"/>
                <a:ea typeface="Lato"/>
                <a:cs typeface="Lato"/>
                <a:sym typeface="Lato"/>
              </a:rPr>
              <a:t>Academy of American Poets. 2019. “Erasure,” </a:t>
            </a:r>
            <a:r>
              <a:rPr i="1" lang="en-US" sz="1400">
                <a:latin typeface="Lato"/>
                <a:ea typeface="Lato"/>
                <a:cs typeface="Lato"/>
                <a:sym typeface="Lato"/>
              </a:rPr>
              <a:t>Poets.org</a:t>
            </a:r>
            <a:r>
              <a:rPr lang="en-US" sz="1400">
                <a:latin typeface="Lato"/>
                <a:ea typeface="Lato"/>
                <a:cs typeface="Lato"/>
                <a:sym typeface="Lato"/>
              </a:rPr>
              <a:t> (Poets.org - Academy of American Poets) &lt;</a:t>
            </a:r>
            <a:r>
              <a:rPr lang="en-US" sz="1400" u="sng">
                <a:solidFill>
                  <a:schemeClr val="hlink"/>
                </a:solidFill>
                <a:latin typeface="Lato"/>
                <a:ea typeface="Lato"/>
                <a:cs typeface="Lato"/>
                <a:sym typeface="Lato"/>
                <a:hlinkClick r:id="rId6"/>
              </a:rPr>
              <a:t>https://poets.org/glossary/erasure</a:t>
            </a:r>
            <a:r>
              <a:rPr lang="en-US" sz="1400">
                <a:latin typeface="Lato"/>
                <a:ea typeface="Lato"/>
                <a:cs typeface="Lato"/>
                <a:sym typeface="Lato"/>
              </a:rPr>
              <a:t>&gt; [accessed 4 November 2024]</a:t>
            </a:r>
            <a:br>
              <a:rPr lang="en-US" sz="1400">
                <a:latin typeface="Lato"/>
                <a:ea typeface="Lato"/>
                <a:cs typeface="Lato"/>
                <a:sym typeface="Lato"/>
              </a:rPr>
            </a:br>
            <a:br>
              <a:rPr lang="en-US" sz="1400">
                <a:latin typeface="Lato"/>
                <a:ea typeface="Lato"/>
                <a:cs typeface="Lato"/>
                <a:sym typeface="Lato"/>
              </a:rPr>
            </a:br>
            <a:r>
              <a:rPr lang="en-US" sz="1400">
                <a:latin typeface="Lato"/>
                <a:ea typeface="Lato"/>
                <a:cs typeface="Lato"/>
                <a:sym typeface="Lato"/>
              </a:rPr>
              <a:t>Beinecke Rare Book &amp; Manuscript Library Yale University. Beyond Words: Experimental Poetry and the Avant-Garde [2019 exhibition] &lt;</a:t>
            </a:r>
            <a:r>
              <a:rPr lang="en-US" sz="1400" u="sng">
                <a:solidFill>
                  <a:schemeClr val="hlink"/>
                </a:solidFill>
                <a:latin typeface="Lato"/>
                <a:ea typeface="Lato"/>
                <a:cs typeface="Lato"/>
                <a:sym typeface="Lato"/>
                <a:hlinkClick r:id="rId7"/>
              </a:rPr>
              <a:t>chrome-extension://efaidnbmnnnibpcajpcglclefindmkaj/https://beinecke.library.yale.edu/sites/default/files/files/BeyondWords_2019.pdf</a:t>
            </a:r>
            <a:r>
              <a:rPr lang="en-US" sz="1400">
                <a:latin typeface="Lato"/>
                <a:ea typeface="Lato"/>
                <a:cs typeface="Lato"/>
                <a:sym typeface="Lato"/>
              </a:rPr>
              <a:t>&gt; </a:t>
            </a:r>
            <a:br>
              <a:rPr lang="en-US" sz="1600"/>
            </a:br>
            <a:br>
              <a:rPr lang="en-US" sz="1600"/>
            </a:br>
            <a:br>
              <a:rPr lang="en-US" sz="1400">
                <a:latin typeface="Lato"/>
                <a:ea typeface="Lato"/>
                <a:cs typeface="Lato"/>
                <a:sym typeface="Lato"/>
              </a:rPr>
            </a:br>
            <a:br>
              <a:rPr lang="en-US" sz="1400">
                <a:latin typeface="Lato"/>
                <a:ea typeface="Lato"/>
                <a:cs typeface="Lato"/>
                <a:sym typeface="Lato"/>
              </a:rPr>
            </a:br>
            <a:br>
              <a:rPr lang="en-US" sz="1200">
                <a:latin typeface="Georgia"/>
                <a:ea typeface="Georgia"/>
                <a:cs typeface="Georgia"/>
                <a:sym typeface="Georgia"/>
              </a:rPr>
            </a:br>
            <a:br>
              <a:rPr lang="en-US" sz="1200"/>
            </a:br>
            <a:br>
              <a:rPr lang="en-US" sz="1200"/>
            </a:br>
            <a:br>
              <a:rPr lang="en-US" sz="1600">
                <a:latin typeface="Georgia"/>
                <a:ea typeface="Georgia"/>
                <a:cs typeface="Georgia"/>
                <a:sym typeface="Georgia"/>
              </a:rPr>
            </a:br>
            <a:br>
              <a:rPr lang="en-US">
                <a:latin typeface="Georgia"/>
                <a:ea typeface="Georgia"/>
                <a:cs typeface="Georgia"/>
                <a:sym typeface="Georgia"/>
              </a:rPr>
            </a:br>
            <a:br>
              <a:rPr lang="en-US"/>
            </a:br>
            <a:br>
              <a:rPr lang="en-US"/>
            </a:br>
            <a:br>
              <a:rPr lang="en-US" sz="2400" u="none" cap="none" strike="noStrike">
                <a:solidFill>
                  <a:schemeClr val="lt1"/>
                </a:solidFill>
                <a:latin typeface="Lato"/>
                <a:ea typeface="Lato"/>
                <a:cs typeface="Lato"/>
                <a:sym typeface="Lato"/>
              </a:rPr>
            </a:br>
            <a:br>
              <a:rPr lang="en-US" sz="2400" u="none" cap="none" strike="noStrike">
                <a:solidFill>
                  <a:schemeClr val="lt1"/>
                </a:solidFill>
                <a:latin typeface="Lato"/>
                <a:ea typeface="Lato"/>
                <a:cs typeface="Lato"/>
                <a:sym typeface="Lato"/>
              </a:rPr>
            </a:br>
            <a:endParaRP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pic>
        <p:nvPicPr>
          <p:cNvPr id="455" name="Google Shape;455;p68"/>
          <p:cNvPicPr preferRelativeResize="0"/>
          <p:nvPr>
            <p:ph idx="2" type="pic"/>
          </p:nvPr>
        </p:nvPicPr>
        <p:blipFill rotWithShape="1">
          <a:blip r:embed="rId3">
            <a:alphaModFix/>
          </a:blip>
          <a:srcRect b="0" l="0" r="0" t="0"/>
          <a:stretch/>
        </p:blipFill>
        <p:spPr>
          <a:xfrm>
            <a:off x="0" y="0"/>
            <a:ext cx="12192000" cy="7186613"/>
          </a:xfrm>
          <a:prstGeom prst="rect">
            <a:avLst/>
          </a:prstGeom>
          <a:solidFill>
            <a:srgbClr val="D8D8D8"/>
          </a:solidFill>
          <a:ln>
            <a:noFill/>
          </a:ln>
        </p:spPr>
      </p:pic>
      <p:sp>
        <p:nvSpPr>
          <p:cNvPr id="456" name="Google Shape;456;p68"/>
          <p:cNvSpPr/>
          <p:nvPr/>
        </p:nvSpPr>
        <p:spPr>
          <a:xfrm>
            <a:off x="6096000" y="1439912"/>
            <a:ext cx="6096000" cy="3960654"/>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p:txBody>
      </p:sp>
      <p:sp>
        <p:nvSpPr>
          <p:cNvPr id="457" name="Google Shape;457;p68"/>
          <p:cNvSpPr/>
          <p:nvPr/>
        </p:nvSpPr>
        <p:spPr>
          <a:xfrm rot="-5400000">
            <a:off x="3702385" y="3006952"/>
            <a:ext cx="3960653" cy="826576"/>
          </a:xfrm>
          <a:prstGeom prst="rect">
            <a:avLst/>
          </a:prstGeom>
          <a:solidFill>
            <a:schemeClr val="dk1">
              <a:alpha val="6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p:txBody>
      </p:sp>
      <p:sp>
        <p:nvSpPr>
          <p:cNvPr id="458" name="Google Shape;458;p68"/>
          <p:cNvSpPr/>
          <p:nvPr/>
        </p:nvSpPr>
        <p:spPr>
          <a:xfrm rot="-5400000">
            <a:off x="2875810" y="3006953"/>
            <a:ext cx="3960651" cy="826576"/>
          </a:xfrm>
          <a:prstGeom prst="rect">
            <a:avLst/>
          </a:prstGeom>
          <a:solidFill>
            <a:schemeClr val="dk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p:txBody>
      </p:sp>
      <p:sp>
        <p:nvSpPr>
          <p:cNvPr id="459" name="Google Shape;459;p68"/>
          <p:cNvSpPr txBox="1"/>
          <p:nvPr/>
        </p:nvSpPr>
        <p:spPr>
          <a:xfrm>
            <a:off x="6709410" y="2133600"/>
            <a:ext cx="3654089" cy="193899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000"/>
              <a:buFont typeface="Arial"/>
              <a:buNone/>
            </a:pPr>
            <a:r>
              <a:rPr b="0" i="0" lang="en-US" sz="12000" u="none" cap="none" strike="noStrike">
                <a:solidFill>
                  <a:schemeClr val="lt1"/>
                </a:solidFill>
                <a:latin typeface="Lato Light"/>
                <a:ea typeface="Lato Light"/>
                <a:cs typeface="Lato Light"/>
                <a:sym typeface="Lato Light"/>
              </a:rPr>
              <a:t>Q</a:t>
            </a:r>
            <a:r>
              <a:rPr b="0" i="0" lang="en-US" sz="12000" u="none" cap="none" strike="noStrike">
                <a:solidFill>
                  <a:schemeClr val="accent1"/>
                </a:solidFill>
                <a:latin typeface="Lato Light"/>
                <a:ea typeface="Lato Light"/>
                <a:cs typeface="Lato Light"/>
                <a:sym typeface="Lato Light"/>
              </a:rPr>
              <a:t>&amp;</a:t>
            </a:r>
            <a:r>
              <a:rPr b="0" i="0" lang="en-US" sz="12000" u="none" cap="none" strike="noStrike">
                <a:solidFill>
                  <a:schemeClr val="lt1"/>
                </a:solidFill>
                <a:latin typeface="Lato Light"/>
                <a:ea typeface="Lato Light"/>
                <a:cs typeface="Lato Light"/>
                <a:sym typeface="Lato Light"/>
              </a:rPr>
              <a:t>A</a:t>
            </a:r>
            <a:endParaRPr b="0" i="0" sz="12000" u="none" cap="none" strike="noStrike">
              <a:solidFill>
                <a:schemeClr val="accent1"/>
              </a:solidFill>
              <a:latin typeface="Lato Light"/>
              <a:ea typeface="Lato Light"/>
              <a:cs typeface="Lato Light"/>
              <a:sym typeface="Lato Light"/>
            </a:endParaRPr>
          </a:p>
        </p:txBody>
      </p:sp>
      <p:pic>
        <p:nvPicPr>
          <p:cNvPr id="460" name="Google Shape;460;p68"/>
          <p:cNvPicPr preferRelativeResize="0"/>
          <p:nvPr/>
        </p:nvPicPr>
        <p:blipFill rotWithShape="1">
          <a:blip r:embed="rId4">
            <a:alphaModFix/>
          </a:blip>
          <a:srcRect b="0" l="0" r="0" t="0"/>
          <a:stretch/>
        </p:blipFill>
        <p:spPr>
          <a:xfrm>
            <a:off x="11472027" y="328332"/>
            <a:ext cx="326167" cy="250665"/>
          </a:xfrm>
          <a:prstGeom prst="rect">
            <a:avLst/>
          </a:prstGeom>
          <a:noFill/>
          <a:ln>
            <a:noFill/>
          </a:ln>
        </p:spPr>
      </p:pic>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0"/>
                                  </p:stCondLst>
                                  <p:childTnLst>
                                    <p:set>
                                      <p:cBhvr>
                                        <p:cTn dur="1" fill="hold">
                                          <p:stCondLst>
                                            <p:cond delay="0"/>
                                          </p:stCondLst>
                                        </p:cTn>
                                        <p:tgtEl>
                                          <p:spTgt spid="458"/>
                                        </p:tgtEl>
                                        <p:attrNameLst>
                                          <p:attrName>style.visibility</p:attrName>
                                        </p:attrNameLst>
                                      </p:cBhvr>
                                      <p:to>
                                        <p:strVal val="visible"/>
                                      </p:to>
                                    </p:set>
                                    <p:anim calcmode="lin" valueType="num">
                                      <p:cBhvr additive="base">
                                        <p:cTn dur="1000"/>
                                        <p:tgtEl>
                                          <p:spTgt spid="45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456"/>
                                        </p:tgtEl>
                                        <p:attrNameLst>
                                          <p:attrName>style.visibility</p:attrName>
                                        </p:attrNameLst>
                                      </p:cBhvr>
                                      <p:to>
                                        <p:strVal val="visible"/>
                                      </p:to>
                                    </p:set>
                                    <p:anim calcmode="lin" valueType="num">
                                      <p:cBhvr additive="base">
                                        <p:cTn dur="1000"/>
                                        <p:tgtEl>
                                          <p:spTgt spid="45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457"/>
                                        </p:tgtEl>
                                        <p:attrNameLst>
                                          <p:attrName>style.visibility</p:attrName>
                                        </p:attrNameLst>
                                      </p:cBhvr>
                                      <p:to>
                                        <p:strVal val="visible"/>
                                      </p:to>
                                    </p:set>
                                    <p:anim calcmode="lin" valueType="num">
                                      <p:cBhvr additive="base">
                                        <p:cTn dur="1000"/>
                                        <p:tgtEl>
                                          <p:spTgt spid="45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500"/>
                                  </p:stCondLst>
                                  <p:childTnLst>
                                    <p:set>
                                      <p:cBhvr>
                                        <p:cTn dur="1" fill="hold">
                                          <p:stCondLst>
                                            <p:cond delay="0"/>
                                          </p:stCondLst>
                                        </p:cTn>
                                        <p:tgtEl>
                                          <p:spTgt spid="459"/>
                                        </p:tgtEl>
                                        <p:attrNameLst>
                                          <p:attrName>style.visibility</p:attrName>
                                        </p:attrNameLst>
                                      </p:cBhvr>
                                      <p:to>
                                        <p:strVal val="visible"/>
                                      </p:to>
                                    </p:set>
                                    <p:anim calcmode="lin" valueType="num">
                                      <p:cBhvr additive="base">
                                        <p:cTn dur="750"/>
                                        <p:tgtEl>
                                          <p:spTgt spid="459"/>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pic>
        <p:nvPicPr>
          <p:cNvPr id="466" name="Google Shape;466;p69">
            <a:hlinkClick r:id="rId3"/>
          </p:cNvPr>
          <p:cNvPicPr preferRelativeResize="0"/>
          <p:nvPr/>
        </p:nvPicPr>
        <p:blipFill rotWithShape="1">
          <a:blip r:embed="rId4">
            <a:alphaModFix/>
          </a:blip>
          <a:srcRect b="0" l="0" r="0" t="0"/>
          <a:stretch/>
        </p:blipFill>
        <p:spPr>
          <a:xfrm>
            <a:off x="9219762" y="711553"/>
            <a:ext cx="347766" cy="347766"/>
          </a:xfrm>
          <a:prstGeom prst="rect">
            <a:avLst/>
          </a:prstGeom>
          <a:noFill/>
          <a:ln>
            <a:noFill/>
          </a:ln>
        </p:spPr>
      </p:pic>
      <p:pic>
        <p:nvPicPr>
          <p:cNvPr id="467" name="Google Shape;467;p69">
            <a:hlinkClick r:id="rId5"/>
          </p:cNvPr>
          <p:cNvPicPr preferRelativeResize="0"/>
          <p:nvPr/>
        </p:nvPicPr>
        <p:blipFill rotWithShape="1">
          <a:blip r:embed="rId6">
            <a:alphaModFix/>
          </a:blip>
          <a:srcRect b="0" l="0" r="0" t="0"/>
          <a:stretch/>
        </p:blipFill>
        <p:spPr>
          <a:xfrm>
            <a:off x="11352135" y="719335"/>
            <a:ext cx="347766" cy="347766"/>
          </a:xfrm>
          <a:prstGeom prst="rect">
            <a:avLst/>
          </a:prstGeom>
          <a:noFill/>
          <a:ln>
            <a:noFill/>
          </a:ln>
        </p:spPr>
      </p:pic>
      <p:pic>
        <p:nvPicPr>
          <p:cNvPr id="468" name="Google Shape;468;p69">
            <a:hlinkClick r:id="rId7"/>
          </p:cNvPr>
          <p:cNvPicPr preferRelativeResize="0"/>
          <p:nvPr/>
        </p:nvPicPr>
        <p:blipFill rotWithShape="1">
          <a:blip r:embed="rId8">
            <a:alphaModFix/>
          </a:blip>
          <a:srcRect b="0" l="0" r="0" t="0"/>
          <a:stretch/>
        </p:blipFill>
        <p:spPr>
          <a:xfrm>
            <a:off x="10876646" y="711649"/>
            <a:ext cx="347766" cy="347766"/>
          </a:xfrm>
          <a:prstGeom prst="rect">
            <a:avLst/>
          </a:prstGeom>
          <a:noFill/>
          <a:ln>
            <a:noFill/>
          </a:ln>
        </p:spPr>
      </p:pic>
      <p:pic>
        <p:nvPicPr>
          <p:cNvPr id="469" name="Google Shape;469;p69">
            <a:hlinkClick r:id="rId9"/>
          </p:cNvPr>
          <p:cNvPicPr preferRelativeResize="0"/>
          <p:nvPr/>
        </p:nvPicPr>
        <p:blipFill rotWithShape="1">
          <a:blip r:embed="rId10">
            <a:alphaModFix/>
          </a:blip>
          <a:srcRect b="0" l="0" r="0" t="0"/>
          <a:stretch/>
        </p:blipFill>
        <p:spPr>
          <a:xfrm>
            <a:off x="9726471" y="711553"/>
            <a:ext cx="347766" cy="347766"/>
          </a:xfrm>
          <a:prstGeom prst="rect">
            <a:avLst/>
          </a:prstGeom>
          <a:noFill/>
          <a:ln>
            <a:noFill/>
          </a:ln>
        </p:spPr>
      </p:pic>
      <p:pic>
        <p:nvPicPr>
          <p:cNvPr id="470" name="Google Shape;470;p69">
            <a:hlinkClick r:id="rId11"/>
          </p:cNvPr>
          <p:cNvPicPr preferRelativeResize="0"/>
          <p:nvPr/>
        </p:nvPicPr>
        <p:blipFill rotWithShape="1">
          <a:blip r:embed="rId12">
            <a:alphaModFix/>
          </a:blip>
          <a:srcRect b="0" l="0" r="0" t="0"/>
          <a:stretch/>
        </p:blipFill>
        <p:spPr>
          <a:xfrm>
            <a:off x="10233180" y="715491"/>
            <a:ext cx="515743" cy="343828"/>
          </a:xfrm>
          <a:prstGeom prst="rect">
            <a:avLst/>
          </a:prstGeom>
          <a:noFill/>
          <a:ln>
            <a:noFill/>
          </a:ln>
        </p:spPr>
      </p:pic>
      <p:sp>
        <p:nvSpPr>
          <p:cNvPr id="471" name="Google Shape;471;p69"/>
          <p:cNvSpPr txBox="1"/>
          <p:nvPr/>
        </p:nvSpPr>
        <p:spPr>
          <a:xfrm>
            <a:off x="3642969" y="4736427"/>
            <a:ext cx="2913681"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Lato Light"/>
                <a:ea typeface="Lato Light"/>
                <a:cs typeface="Lato Light"/>
                <a:sym typeface="Lato Light"/>
              </a:rPr>
              <a:t>Devon House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Lato Light"/>
                <a:ea typeface="Lato Light"/>
                <a:cs typeface="Lato Light"/>
                <a:sym typeface="Lato Light"/>
              </a:rPr>
              <a:t>58 St Katharine’s Way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Lato Light"/>
                <a:ea typeface="Lato Light"/>
                <a:cs typeface="Lato Light"/>
                <a:sym typeface="Lato Light"/>
              </a:rPr>
              <a:t>London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Lato Light"/>
                <a:ea typeface="Lato Light"/>
                <a:cs typeface="Lato Light"/>
                <a:sym typeface="Lato Light"/>
              </a:rPr>
              <a:t>E1W 1LP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Lato Light"/>
                <a:ea typeface="Lato Light"/>
                <a:cs typeface="Lato Light"/>
                <a:sym typeface="Lato Light"/>
              </a:rPr>
              <a:t>United Kingdom</a:t>
            </a:r>
            <a:endParaRPr b="0" i="0" sz="1400" u="none" cap="none" strike="noStrike">
              <a:solidFill>
                <a:srgbClr val="000000"/>
              </a:solidFill>
              <a:latin typeface="Arial"/>
              <a:ea typeface="Arial"/>
              <a:cs typeface="Arial"/>
              <a:sym typeface="Arial"/>
            </a:endParaRPr>
          </a:p>
        </p:txBody>
      </p:sp>
      <p:pic>
        <p:nvPicPr>
          <p:cNvPr id="472" name="Google Shape;472;p69"/>
          <p:cNvPicPr preferRelativeResize="0"/>
          <p:nvPr/>
        </p:nvPicPr>
        <p:blipFill rotWithShape="1">
          <a:blip r:embed="rId13">
            <a:alphaModFix/>
          </a:blip>
          <a:srcRect b="0" l="0" r="0" t="0"/>
          <a:stretch/>
        </p:blipFill>
        <p:spPr>
          <a:xfrm>
            <a:off x="3775793" y="1892197"/>
            <a:ext cx="4640412" cy="1323439"/>
          </a:xfrm>
          <a:prstGeom prst="rect">
            <a:avLst/>
          </a:prstGeom>
          <a:noFill/>
          <a:ln>
            <a:noFill/>
          </a:ln>
        </p:spPr>
      </p:pic>
      <p:sp>
        <p:nvSpPr>
          <p:cNvPr id="473" name="Google Shape;473;p69"/>
          <p:cNvSpPr txBox="1"/>
          <p:nvPr/>
        </p:nvSpPr>
        <p:spPr>
          <a:xfrm>
            <a:off x="0" y="3215636"/>
            <a:ext cx="12191999"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b="0" i="0" lang="en-US" sz="6000" u="none" cap="none" strike="noStrike">
                <a:solidFill>
                  <a:schemeClr val="lt1"/>
                </a:solidFill>
                <a:latin typeface="Lato Light"/>
                <a:ea typeface="Lato Light"/>
                <a:cs typeface="Lato Light"/>
                <a:sym typeface="Lato Light"/>
              </a:rPr>
              <a:t>THANK YOU</a:t>
            </a:r>
            <a:endParaRPr b="0" i="0" sz="6000" u="none" cap="none" strike="noStrike">
              <a:solidFill>
                <a:schemeClr val="lt1"/>
              </a:solidFill>
              <a:latin typeface="Lato Light"/>
              <a:ea typeface="Lato Light"/>
              <a:cs typeface="Lato Light"/>
              <a:sym typeface="Lato Light"/>
            </a:endParaRPr>
          </a:p>
        </p:txBody>
      </p:sp>
      <p:sp>
        <p:nvSpPr>
          <p:cNvPr id="474" name="Google Shape;474;p69"/>
          <p:cNvSpPr txBox="1"/>
          <p:nvPr/>
        </p:nvSpPr>
        <p:spPr>
          <a:xfrm>
            <a:off x="6556650" y="4736427"/>
            <a:ext cx="2037916" cy="646331"/>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Lato Light"/>
                <a:ea typeface="Lato Light"/>
                <a:cs typeface="Lato Light"/>
                <a:sym typeface="Lato Light"/>
              </a:rPr>
              <a:t>Tel: +44 (0)20 76374550</a:t>
            </a:r>
            <a:br>
              <a:rPr b="0" i="0" lang="en-US" sz="1200" u="none" cap="none" strike="noStrike">
                <a:solidFill>
                  <a:srgbClr val="FFFFFF"/>
                </a:solidFill>
                <a:latin typeface="Lato Light"/>
                <a:ea typeface="Lato Light"/>
                <a:cs typeface="Lato Light"/>
                <a:sym typeface="Lato Light"/>
              </a:rPr>
            </a:br>
            <a:r>
              <a:rPr b="0" i="0" lang="en-US" sz="1200" u="sng" cap="none" strike="noStrike">
                <a:solidFill>
                  <a:srgbClr val="FFFFFF"/>
                </a:solidFill>
                <a:latin typeface="Lato Light"/>
                <a:ea typeface="Lato Light"/>
                <a:cs typeface="Lato Light"/>
                <a:sym typeface="Lato Light"/>
                <a:hlinkClick r:id="rId14">
                  <a:extLst>
                    <a:ext uri="{A12FA001-AC4F-418D-AE19-62706E023703}">
                      <ahyp:hlinkClr val="tx"/>
                    </a:ext>
                  </a:extLst>
                </a:hlinkClick>
              </a:rPr>
              <a:t>info@nulondon.ac.uk</a:t>
            </a:r>
            <a:endParaRPr b="0" i="0" sz="1200" u="none" cap="none" strike="noStrike">
              <a:solidFill>
                <a:srgbClr val="FFFFFF"/>
              </a:solidFill>
              <a:latin typeface="Lato Light"/>
              <a:ea typeface="Lato Light"/>
              <a:cs typeface="Lato Light"/>
              <a:sym typeface="Lato Light"/>
            </a:endParaRPr>
          </a:p>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Lato Light"/>
                <a:ea typeface="Lato Light"/>
                <a:cs typeface="Lato Light"/>
                <a:sym typeface="Lato Light"/>
              </a:rPr>
              <a:t>www.nulondon.ac.uk</a:t>
            </a:r>
            <a:endParaRPr b="0" i="0" sz="1200" u="none" cap="none" strike="noStrike">
              <a:solidFill>
                <a:srgbClr val="000000"/>
              </a:solidFill>
              <a:latin typeface="Lato Light"/>
              <a:ea typeface="Lato Light"/>
              <a:cs typeface="Lato Light"/>
              <a:sym typeface="Lato Light"/>
            </a:endParaRPr>
          </a:p>
        </p:txBody>
      </p:sp>
      <p:sp>
        <p:nvSpPr>
          <p:cNvPr id="475" name="Google Shape;475;p69"/>
          <p:cNvSpPr txBox="1"/>
          <p:nvPr/>
        </p:nvSpPr>
        <p:spPr>
          <a:xfrm>
            <a:off x="9178114" y="1239982"/>
            <a:ext cx="2625874" cy="46166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Lato"/>
                <a:ea typeface="Lato"/>
                <a:cs typeface="Lato"/>
                <a:sym typeface="Lato"/>
              </a:rPr>
              <a:t>NortheasternLDN </a:t>
            </a:r>
            <a:endParaRPr b="0" i="0" sz="1200" u="none" cap="none" strike="noStrike">
              <a:solidFill>
                <a:srgbClr val="000000"/>
              </a:solidFill>
              <a:latin typeface="Lato"/>
              <a:ea typeface="Lato"/>
              <a:cs typeface="Lato"/>
              <a:sym typeface="Lato"/>
            </a:endParaRPr>
          </a:p>
          <a:p>
            <a:pPr indent="0" lvl="0" marL="0" marR="0" rtl="0" algn="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72"/>
                                        </p:tgtEl>
                                        <p:attrNameLst>
                                          <p:attrName>style.visibility</p:attrName>
                                        </p:attrNameLst>
                                      </p:cBhvr>
                                      <p:to>
                                        <p:strVal val="visible"/>
                                      </p:to>
                                    </p:set>
                                    <p:animEffect filter="fade" transition="in">
                                      <p:cBhvr>
                                        <p:cTn dur="2000"/>
                                        <p:tgtEl>
                                          <p:spTgt spid="472"/>
                                        </p:tgtEl>
                                      </p:cBhvr>
                                    </p:animEffect>
                                  </p:childTnLst>
                                </p:cTn>
                              </p:par>
                              <p:par>
                                <p:cTn fill="hold" nodeType="withEffect" presetClass="entr" presetID="2" presetSubtype="4">
                                  <p:stCondLst>
                                    <p:cond delay="0"/>
                                  </p:stCondLst>
                                  <p:childTnLst>
                                    <p:set>
                                      <p:cBhvr>
                                        <p:cTn dur="1" fill="hold">
                                          <p:stCondLst>
                                            <p:cond delay="0"/>
                                          </p:stCondLst>
                                        </p:cTn>
                                        <p:tgtEl>
                                          <p:spTgt spid="473"/>
                                        </p:tgtEl>
                                        <p:attrNameLst>
                                          <p:attrName>style.visibility</p:attrName>
                                        </p:attrNameLst>
                                      </p:cBhvr>
                                      <p:to>
                                        <p:strVal val="visible"/>
                                      </p:to>
                                    </p:set>
                                    <p:anim calcmode="lin" valueType="num">
                                      <p:cBhvr additive="base">
                                        <p:cTn dur="1000"/>
                                        <p:tgtEl>
                                          <p:spTgt spid="47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pic>
        <p:nvPicPr>
          <p:cNvPr id="481" name="Google Shape;481;g311ff6a4261_0_0"/>
          <p:cNvPicPr preferRelativeResize="0"/>
          <p:nvPr/>
        </p:nvPicPr>
        <p:blipFill>
          <a:blip r:embed="rId3">
            <a:alphaModFix/>
          </a:blip>
          <a:stretch>
            <a:fillRect/>
          </a:stretch>
        </p:blipFill>
        <p:spPr>
          <a:xfrm>
            <a:off x="2829113" y="162113"/>
            <a:ext cx="6533775" cy="6533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pic>
        <p:nvPicPr>
          <p:cNvPr descr="Several sewing machines on shelves&#10;&#10;Description automatically generated" id="302" name="Google Shape;302;p14"/>
          <p:cNvPicPr preferRelativeResize="0"/>
          <p:nvPr>
            <p:ph idx="2" type="pic"/>
          </p:nvPr>
        </p:nvPicPr>
        <p:blipFill rotWithShape="1">
          <a:blip r:embed="rId3">
            <a:alphaModFix/>
          </a:blip>
          <a:srcRect b="12453" l="0" r="0" t="12453"/>
          <a:stretch/>
        </p:blipFill>
        <p:spPr>
          <a:xfrm>
            <a:off x="6096010" y="0"/>
            <a:ext cx="6095980" cy="6858000"/>
          </a:xfrm>
          <a:prstGeom prst="rect">
            <a:avLst/>
          </a:prstGeom>
          <a:noFill/>
          <a:ln>
            <a:noFill/>
          </a:ln>
        </p:spPr>
      </p:pic>
      <p:sp>
        <p:nvSpPr>
          <p:cNvPr id="303" name="Google Shape;303;p14"/>
          <p:cNvSpPr txBox="1"/>
          <p:nvPr>
            <p:ph type="title"/>
          </p:nvPr>
        </p:nvSpPr>
        <p:spPr>
          <a:xfrm>
            <a:off x="526550" y="453664"/>
            <a:ext cx="5236936" cy="637696"/>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Today</a:t>
            </a:r>
            <a:endParaRPr/>
          </a:p>
        </p:txBody>
      </p:sp>
      <p:sp>
        <p:nvSpPr>
          <p:cNvPr id="304" name="Google Shape;304;p14"/>
          <p:cNvSpPr txBox="1"/>
          <p:nvPr>
            <p:ph idx="1" type="body"/>
          </p:nvPr>
        </p:nvSpPr>
        <p:spPr>
          <a:xfrm>
            <a:off x="527050" y="1231502"/>
            <a:ext cx="5237163" cy="4254500"/>
          </a:xfrm>
          <a:prstGeom prst="rect">
            <a:avLst/>
          </a:prstGeom>
          <a:noFill/>
          <a:ln>
            <a:noFill/>
          </a:ln>
        </p:spPr>
        <p:txBody>
          <a:bodyPr anchorCtr="0" anchor="t" bIns="45700" lIns="91425" spcFirstLastPara="1" rIns="91425" wrap="square" tIns="45700">
            <a:normAutofit lnSpcReduction="20000"/>
          </a:bodyPr>
          <a:lstStyle/>
          <a:p>
            <a:pPr indent="-293987" lvl="0" marL="387351" rtl="0" algn="l">
              <a:lnSpc>
                <a:spcPct val="90000"/>
              </a:lnSpc>
              <a:spcBef>
                <a:spcPts val="0"/>
              </a:spcBef>
              <a:spcAft>
                <a:spcPts val="0"/>
              </a:spcAft>
              <a:buSzPts val="1730"/>
              <a:buChar char="•"/>
            </a:pPr>
            <a:r>
              <a:rPr lang="en-US"/>
              <a:t>Welcome! And brief Introductions</a:t>
            </a:r>
            <a:endParaRPr/>
          </a:p>
          <a:p>
            <a:pPr indent="-184149" lvl="0" marL="387351" rtl="0" algn="l">
              <a:lnSpc>
                <a:spcPct val="90000"/>
              </a:lnSpc>
              <a:spcBef>
                <a:spcPts val="600"/>
              </a:spcBef>
              <a:spcAft>
                <a:spcPts val="0"/>
              </a:spcAft>
              <a:buSzPts val="1730"/>
              <a:buNone/>
            </a:pPr>
            <a:r>
              <a:t/>
            </a:r>
            <a:endParaRPr/>
          </a:p>
          <a:p>
            <a:pPr indent="-293987" lvl="0" marL="387351" rtl="0" algn="l">
              <a:lnSpc>
                <a:spcPct val="90000"/>
              </a:lnSpc>
              <a:spcBef>
                <a:spcPts val="600"/>
              </a:spcBef>
              <a:spcAft>
                <a:spcPts val="0"/>
              </a:spcAft>
              <a:buSzPts val="1730"/>
              <a:buChar char="•"/>
            </a:pPr>
            <a:r>
              <a:rPr lang="en-US"/>
              <a:t>10 minute mini-lecture on The Luddites + Lord Byron’s </a:t>
            </a:r>
            <a:r>
              <a:rPr i="1" lang="en-US"/>
              <a:t>Song for the Luddites</a:t>
            </a:r>
            <a:endParaRPr i="1"/>
          </a:p>
          <a:p>
            <a:pPr indent="-184149" lvl="0" marL="387351" rtl="0" algn="l">
              <a:lnSpc>
                <a:spcPct val="90000"/>
              </a:lnSpc>
              <a:spcBef>
                <a:spcPts val="600"/>
              </a:spcBef>
              <a:spcAft>
                <a:spcPts val="0"/>
              </a:spcAft>
              <a:buSzPts val="1730"/>
              <a:buNone/>
            </a:pPr>
            <a:r>
              <a:t/>
            </a:r>
            <a:endParaRPr/>
          </a:p>
          <a:p>
            <a:pPr indent="-293987" lvl="0" marL="387351" rtl="0" algn="l">
              <a:lnSpc>
                <a:spcPct val="90000"/>
              </a:lnSpc>
              <a:spcBef>
                <a:spcPts val="600"/>
              </a:spcBef>
              <a:spcAft>
                <a:spcPts val="0"/>
              </a:spcAft>
              <a:buSzPts val="1730"/>
              <a:buChar char="•"/>
            </a:pPr>
            <a:r>
              <a:rPr lang="en-US"/>
              <a:t>10 minute discussion on Richard Brautigan’s </a:t>
            </a:r>
            <a:r>
              <a:rPr i="1" lang="en-US"/>
              <a:t>All Watched Over by Machines of Loving Grace </a:t>
            </a:r>
            <a:r>
              <a:rPr lang="en-US"/>
              <a:t>(1967)</a:t>
            </a:r>
            <a:endParaRPr/>
          </a:p>
          <a:p>
            <a:pPr indent="-184149" lvl="0" marL="387351" rtl="0" algn="l">
              <a:lnSpc>
                <a:spcPct val="90000"/>
              </a:lnSpc>
              <a:spcBef>
                <a:spcPts val="600"/>
              </a:spcBef>
              <a:spcAft>
                <a:spcPts val="0"/>
              </a:spcAft>
              <a:buSzPts val="1730"/>
              <a:buNone/>
            </a:pPr>
            <a:r>
              <a:t/>
            </a:r>
            <a:endParaRPr/>
          </a:p>
          <a:p>
            <a:pPr indent="-293987" lvl="0" marL="387351" rtl="0" algn="l">
              <a:lnSpc>
                <a:spcPct val="90000"/>
              </a:lnSpc>
              <a:spcBef>
                <a:spcPts val="600"/>
              </a:spcBef>
              <a:spcAft>
                <a:spcPts val="0"/>
              </a:spcAft>
              <a:buSzPts val="1730"/>
              <a:buChar char="•"/>
            </a:pPr>
            <a:r>
              <a:rPr lang="en-US"/>
              <a:t>5 minute Chat GPT Poetry writing exercise</a:t>
            </a:r>
            <a:endParaRPr/>
          </a:p>
          <a:p>
            <a:pPr indent="-184149" lvl="0" marL="387351" rtl="0" algn="l">
              <a:lnSpc>
                <a:spcPct val="90000"/>
              </a:lnSpc>
              <a:spcBef>
                <a:spcPts val="600"/>
              </a:spcBef>
              <a:spcAft>
                <a:spcPts val="0"/>
              </a:spcAft>
              <a:buSzPts val="1730"/>
              <a:buNone/>
            </a:pPr>
            <a:r>
              <a:t/>
            </a:r>
            <a:endParaRPr/>
          </a:p>
          <a:p>
            <a:pPr indent="0" lvl="0" marL="101601" rtl="0" algn="l">
              <a:lnSpc>
                <a:spcPct val="90000"/>
              </a:lnSpc>
              <a:spcBef>
                <a:spcPts val="600"/>
              </a:spcBef>
              <a:spcAft>
                <a:spcPts val="0"/>
              </a:spcAft>
              <a:buSzPts val="1730"/>
              <a:buNone/>
            </a:pPr>
            <a:r>
              <a:rPr lang="en-US"/>
              <a:t>Break and online/in room group split</a:t>
            </a:r>
            <a:endParaRPr/>
          </a:p>
          <a:p>
            <a:pPr indent="-184149" lvl="0" marL="387351" rtl="0" algn="l">
              <a:lnSpc>
                <a:spcPct val="90000"/>
              </a:lnSpc>
              <a:spcBef>
                <a:spcPts val="600"/>
              </a:spcBef>
              <a:spcAft>
                <a:spcPts val="0"/>
              </a:spcAft>
              <a:buSzPts val="1730"/>
              <a:buNone/>
            </a:pPr>
            <a:r>
              <a:t/>
            </a:r>
            <a:endParaRPr/>
          </a:p>
          <a:p>
            <a:pPr indent="-293987" lvl="0" marL="387351" rtl="0" algn="l">
              <a:lnSpc>
                <a:spcPct val="90000"/>
              </a:lnSpc>
              <a:spcBef>
                <a:spcPts val="600"/>
              </a:spcBef>
              <a:spcAft>
                <a:spcPts val="0"/>
              </a:spcAft>
              <a:buSzPts val="1730"/>
              <a:buChar char="•"/>
            </a:pPr>
            <a:r>
              <a:rPr lang="en-US"/>
              <a:t>Cut Up Poem Workshop [in-room]</a:t>
            </a:r>
            <a:endParaRPr/>
          </a:p>
          <a:p>
            <a:pPr indent="-293987" lvl="0" marL="387351" rtl="0" algn="l">
              <a:lnSpc>
                <a:spcPct val="90000"/>
              </a:lnSpc>
              <a:spcBef>
                <a:spcPts val="600"/>
              </a:spcBef>
              <a:spcAft>
                <a:spcPts val="0"/>
              </a:spcAft>
              <a:buSzPts val="1730"/>
              <a:buChar char="•"/>
            </a:pPr>
            <a:r>
              <a:rPr lang="en-US"/>
              <a:t>Erasure Poem Workshop [online]</a:t>
            </a:r>
            <a:endParaRPr/>
          </a:p>
          <a:p>
            <a:pPr indent="-184149" lvl="0" marL="387351" rtl="0" algn="l">
              <a:lnSpc>
                <a:spcPct val="90000"/>
              </a:lnSpc>
              <a:spcBef>
                <a:spcPts val="600"/>
              </a:spcBef>
              <a:spcAft>
                <a:spcPts val="0"/>
              </a:spcAft>
              <a:buSzPts val="1730"/>
              <a:buNone/>
            </a:pPr>
            <a:r>
              <a:t/>
            </a:r>
            <a:endParaRPr/>
          </a:p>
          <a:p>
            <a:pPr indent="-293987" lvl="0" marL="387351" rtl="0" algn="l">
              <a:lnSpc>
                <a:spcPct val="90000"/>
              </a:lnSpc>
              <a:spcBef>
                <a:spcPts val="600"/>
              </a:spcBef>
              <a:spcAft>
                <a:spcPts val="600"/>
              </a:spcAft>
              <a:buSzPts val="1730"/>
              <a:buChar char="•"/>
            </a:pPr>
            <a:r>
              <a:rPr lang="en-US"/>
              <a:t>10 minute Sharing [all together]</a:t>
            </a:r>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pic>
        <p:nvPicPr>
          <p:cNvPr descr="Photocopier outline" id="309" name="Google Shape;309;p19"/>
          <p:cNvPicPr preferRelativeResize="0"/>
          <p:nvPr/>
        </p:nvPicPr>
        <p:blipFill rotWithShape="1">
          <a:blip r:embed="rId3">
            <a:alphaModFix/>
          </a:blip>
          <a:srcRect b="0" l="0" r="0" t="0"/>
          <a:stretch/>
        </p:blipFill>
        <p:spPr>
          <a:xfrm>
            <a:off x="5724938" y="726755"/>
            <a:ext cx="4992757" cy="4992757"/>
          </a:xfrm>
          <a:prstGeom prst="rect">
            <a:avLst/>
          </a:prstGeom>
          <a:noFill/>
          <a:ln>
            <a:noFill/>
          </a:ln>
        </p:spPr>
      </p:pic>
      <p:sp>
        <p:nvSpPr>
          <p:cNvPr id="310" name="Google Shape;310;p19"/>
          <p:cNvSpPr txBox="1"/>
          <p:nvPr>
            <p:ph type="title"/>
          </p:nvPr>
        </p:nvSpPr>
        <p:spPr>
          <a:xfrm>
            <a:off x="526550" y="2593701"/>
            <a:ext cx="3386959" cy="146367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2400" u="none" cap="none" strike="noStrike">
                <a:solidFill>
                  <a:schemeClr val="lt1"/>
                </a:solidFill>
                <a:latin typeface="Lato"/>
                <a:ea typeface="Lato"/>
                <a:cs typeface="Lato"/>
                <a:sym typeface="Lato"/>
              </a:rPr>
              <a:t>Introductions</a:t>
            </a:r>
            <a:br>
              <a:rPr lang="en-US" sz="2400" u="none" cap="none" strike="noStrike">
                <a:solidFill>
                  <a:schemeClr val="lt1"/>
                </a:solidFill>
                <a:latin typeface="Lato"/>
                <a:ea typeface="Lato"/>
                <a:cs typeface="Lato"/>
                <a:sym typeface="Lato"/>
              </a:rPr>
            </a:br>
            <a:br>
              <a:rPr lang="en-US" sz="2400" u="none" cap="none" strike="noStrike">
                <a:solidFill>
                  <a:schemeClr val="lt1"/>
                </a:solidFill>
                <a:latin typeface="Lato"/>
                <a:ea typeface="Lato"/>
                <a:cs typeface="Lato"/>
                <a:sym typeface="Lato"/>
              </a:rPr>
            </a:br>
            <a:r>
              <a:rPr lang="en-US" sz="2400" u="none" cap="none" strike="noStrike">
                <a:solidFill>
                  <a:schemeClr val="lt1"/>
                </a:solidFill>
                <a:latin typeface="Lato"/>
                <a:ea typeface="Lato"/>
                <a:cs typeface="Lato"/>
                <a:sym typeface="Lato"/>
              </a:rPr>
              <a:t>What machine/technology makes you angry?</a:t>
            </a:r>
            <a:endParaRP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pic>
        <p:nvPicPr>
          <p:cNvPr descr="A black and white picture of men working on a machine&#10;&#10;Description automatically generated" id="316" name="Google Shape;316;g23917b90927_0_57"/>
          <p:cNvPicPr preferRelativeResize="0"/>
          <p:nvPr>
            <p:ph idx="2" type="pic"/>
          </p:nvPr>
        </p:nvPicPr>
        <p:blipFill rotWithShape="1">
          <a:blip r:embed="rId3">
            <a:alphaModFix/>
          </a:blip>
          <a:srcRect b="0" l="217" r="217" t="0"/>
          <a:stretch/>
        </p:blipFill>
        <p:spPr>
          <a:xfrm>
            <a:off x="6096000" y="1706563"/>
            <a:ext cx="6096000" cy="3444875"/>
          </a:xfrm>
          <a:prstGeom prst="rect">
            <a:avLst/>
          </a:prstGeom>
          <a:solidFill>
            <a:srgbClr val="D8D8D8"/>
          </a:solidFill>
          <a:ln>
            <a:noFill/>
          </a:ln>
        </p:spPr>
      </p:pic>
      <p:sp>
        <p:nvSpPr>
          <p:cNvPr id="317" name="Google Shape;317;g23917b90927_0_57"/>
          <p:cNvSpPr txBox="1"/>
          <p:nvPr>
            <p:ph type="title"/>
          </p:nvPr>
        </p:nvSpPr>
        <p:spPr>
          <a:xfrm>
            <a:off x="526550" y="453664"/>
            <a:ext cx="5354436" cy="76295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Luddites</a:t>
            </a:r>
            <a:endParaRPr/>
          </a:p>
        </p:txBody>
      </p:sp>
      <p:sp>
        <p:nvSpPr>
          <p:cNvPr id="318" name="Google Shape;318;g23917b90927_0_57"/>
          <p:cNvSpPr txBox="1"/>
          <p:nvPr>
            <p:ph idx="1" type="body"/>
          </p:nvPr>
        </p:nvSpPr>
        <p:spPr>
          <a:xfrm>
            <a:off x="527050" y="1231502"/>
            <a:ext cx="5353936" cy="2076771"/>
          </a:xfrm>
          <a:prstGeom prst="rect">
            <a:avLst/>
          </a:prstGeom>
          <a:noFill/>
          <a:ln>
            <a:noFill/>
          </a:ln>
        </p:spPr>
        <p:txBody>
          <a:bodyPr anchorCtr="0" anchor="t" bIns="45700" lIns="91425" spcFirstLastPara="1" rIns="91425" wrap="square" tIns="45700">
            <a:noAutofit/>
          </a:bodyPr>
          <a:lstStyle/>
          <a:p>
            <a:pPr indent="-285749" lvl="0" marL="387351" rtl="0" algn="l">
              <a:lnSpc>
                <a:spcPct val="100000"/>
              </a:lnSpc>
              <a:spcBef>
                <a:spcPts val="0"/>
              </a:spcBef>
              <a:spcAft>
                <a:spcPts val="0"/>
              </a:spcAft>
              <a:buSzPts val="1600"/>
              <a:buChar char="•"/>
            </a:pPr>
            <a:r>
              <a:rPr lang="en-US"/>
              <a:t>What is a luddite?</a:t>
            </a:r>
            <a:endParaRPr/>
          </a:p>
          <a:p>
            <a:pPr indent="-184149" lvl="0" marL="387351" rtl="0" algn="l">
              <a:lnSpc>
                <a:spcPct val="100000"/>
              </a:lnSpc>
              <a:spcBef>
                <a:spcPts val="0"/>
              </a:spcBef>
              <a:spcAft>
                <a:spcPts val="0"/>
              </a:spcAft>
              <a:buSzPts val="1600"/>
              <a:buNone/>
            </a:pPr>
            <a:r>
              <a:t/>
            </a:r>
            <a:endParaRPr/>
          </a:p>
          <a:p>
            <a:pPr indent="-285749" lvl="0" marL="387351" rtl="0" algn="l">
              <a:lnSpc>
                <a:spcPct val="100000"/>
              </a:lnSpc>
              <a:spcBef>
                <a:spcPts val="0"/>
              </a:spcBef>
              <a:spcAft>
                <a:spcPts val="0"/>
              </a:spcAft>
              <a:buSzPts val="1600"/>
              <a:buChar char="•"/>
            </a:pPr>
            <a:r>
              <a:rPr lang="en-US"/>
              <a:t>Early C19 followers of General/King Ludd</a:t>
            </a:r>
            <a:endParaRPr/>
          </a:p>
          <a:p>
            <a:pPr indent="-184149" lvl="0" marL="387351" rtl="0" algn="l">
              <a:lnSpc>
                <a:spcPct val="100000"/>
              </a:lnSpc>
              <a:spcBef>
                <a:spcPts val="0"/>
              </a:spcBef>
              <a:spcAft>
                <a:spcPts val="0"/>
              </a:spcAft>
              <a:buSzPts val="1600"/>
              <a:buNone/>
            </a:pPr>
            <a:r>
              <a:t/>
            </a:r>
            <a:endParaRPr/>
          </a:p>
          <a:p>
            <a:pPr indent="-285749" lvl="0" marL="387351" rtl="0" algn="l">
              <a:lnSpc>
                <a:spcPct val="100000"/>
              </a:lnSpc>
              <a:spcBef>
                <a:spcPts val="0"/>
              </a:spcBef>
              <a:spcAft>
                <a:spcPts val="0"/>
              </a:spcAft>
              <a:buSzPts val="1600"/>
              <a:buChar char="•"/>
            </a:pPr>
            <a:r>
              <a:rPr lang="en-US"/>
              <a:t>Context: Industrial Revolution and The Power Loom (could do the job of 6 men)</a:t>
            </a:r>
            <a:endParaRPr/>
          </a:p>
          <a:p>
            <a:pPr indent="-184149" lvl="0" marL="387351" rtl="0" algn="l">
              <a:lnSpc>
                <a:spcPct val="100000"/>
              </a:lnSpc>
              <a:spcBef>
                <a:spcPts val="0"/>
              </a:spcBef>
              <a:spcAft>
                <a:spcPts val="0"/>
              </a:spcAft>
              <a:buSzPts val="1600"/>
              <a:buNone/>
            </a:pPr>
            <a:r>
              <a:t/>
            </a:r>
            <a:endParaRPr/>
          </a:p>
          <a:p>
            <a:pPr indent="-285749" lvl="0" marL="387351" rtl="0" algn="l">
              <a:lnSpc>
                <a:spcPct val="100000"/>
              </a:lnSpc>
              <a:spcBef>
                <a:spcPts val="0"/>
              </a:spcBef>
              <a:spcAft>
                <a:spcPts val="0"/>
              </a:spcAft>
              <a:buSzPts val="1600"/>
              <a:buChar char="•"/>
            </a:pPr>
            <a:r>
              <a:rPr lang="en-US"/>
              <a:t>Community/union of weavers, croppers and other sympathetic trades</a:t>
            </a:r>
            <a:endParaRPr/>
          </a:p>
          <a:p>
            <a:pPr indent="-184149" lvl="0" marL="387351" rtl="0" algn="l">
              <a:lnSpc>
                <a:spcPct val="100000"/>
              </a:lnSpc>
              <a:spcBef>
                <a:spcPts val="0"/>
              </a:spcBef>
              <a:spcAft>
                <a:spcPts val="0"/>
              </a:spcAft>
              <a:buSzPts val="1600"/>
              <a:buNone/>
            </a:pPr>
            <a:r>
              <a:t/>
            </a:r>
            <a:endParaRPr/>
          </a:p>
          <a:p>
            <a:pPr indent="-285749" lvl="0" marL="387351" rtl="0" algn="l">
              <a:lnSpc>
                <a:spcPct val="100000"/>
              </a:lnSpc>
              <a:spcBef>
                <a:spcPts val="0"/>
              </a:spcBef>
              <a:spcAft>
                <a:spcPts val="0"/>
              </a:spcAft>
              <a:buSzPts val="1600"/>
              <a:buChar char="•"/>
            </a:pPr>
            <a:r>
              <a:rPr b="1" lang="en-US"/>
              <a:t>1812 Height of the Movement: </a:t>
            </a:r>
            <a:r>
              <a:rPr lang="en-US"/>
              <a:t>‘The mill owners were in fear for their machines, and would rather any night pay than fight. And for the great mass of the people, those who had to work for their living, they believed in General Ludd. In some way they could not fathom nor explain the Luddites were to bring back the good times, to mend trade, to stock the cupboard, to brighten the grate, to put warm clothes on the poor shivering little children’. </a:t>
            </a:r>
            <a:endParaRPr/>
          </a:p>
          <a:p>
            <a:pPr indent="-184149" lvl="0" marL="387351" rtl="0" algn="l">
              <a:lnSpc>
                <a:spcPct val="100000"/>
              </a:lnSpc>
              <a:spcBef>
                <a:spcPts val="0"/>
              </a:spcBef>
              <a:spcAft>
                <a:spcPts val="0"/>
              </a:spcAft>
              <a:buSzPts val="1600"/>
              <a:buNone/>
            </a:pPr>
            <a:r>
              <a:t/>
            </a:r>
            <a:endParaRPr/>
          </a:p>
          <a:p>
            <a:pPr indent="-285749" lvl="0" marL="387351" rtl="0" algn="l">
              <a:lnSpc>
                <a:spcPct val="100000"/>
              </a:lnSpc>
              <a:spcBef>
                <a:spcPts val="0"/>
              </a:spcBef>
              <a:spcAft>
                <a:spcPts val="0"/>
              </a:spcAft>
              <a:buSzPts val="1600"/>
              <a:buChar char="•"/>
            </a:pPr>
            <a:r>
              <a:rPr lang="en-US"/>
              <a:t>Rawfolds defeat and Government response</a:t>
            </a:r>
            <a:endParaRPr/>
          </a:p>
        </p:txBody>
      </p:sp>
      <p:sp>
        <p:nvSpPr>
          <p:cNvPr id="319" name="Google Shape;319;g23917b90927_0_57"/>
          <p:cNvSpPr txBox="1"/>
          <p:nvPr/>
        </p:nvSpPr>
        <p:spPr>
          <a:xfrm>
            <a:off x="6096000" y="5151438"/>
            <a:ext cx="609600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sng" cap="none" strike="noStrike">
                <a:solidFill>
                  <a:srgbClr val="0070C0"/>
                </a:solidFill>
                <a:latin typeface="Arial"/>
                <a:ea typeface="Arial"/>
                <a:cs typeface="Arial"/>
                <a:sym typeface="Arial"/>
                <a:hlinkClick r:id="rId4">
                  <a:extLst>
                    <a:ext uri="{A12FA001-AC4F-418D-AE19-62706E023703}">
                      <ahyp:hlinkClr val="tx"/>
                    </a:ext>
                  </a:extLst>
                </a:hlinkClick>
              </a:rPr>
              <a:t>This Photo</a:t>
            </a:r>
            <a:r>
              <a:rPr b="0" i="0" lang="en-US" sz="900" u="none" cap="none" strike="noStrike">
                <a:solidFill>
                  <a:srgbClr val="0070C0"/>
                </a:solidFill>
                <a:latin typeface="Arial"/>
                <a:ea typeface="Arial"/>
                <a:cs typeface="Arial"/>
                <a:sym typeface="Arial"/>
              </a:rPr>
              <a:t> </a:t>
            </a:r>
            <a:r>
              <a:rPr b="0" i="0" lang="en-US" sz="900" u="none" cap="none" strike="noStrike">
                <a:solidFill>
                  <a:srgbClr val="000000"/>
                </a:solidFill>
                <a:latin typeface="Arial"/>
                <a:ea typeface="Arial"/>
                <a:cs typeface="Arial"/>
                <a:sym typeface="Arial"/>
              </a:rPr>
              <a:t>by Unknown Author is licensed </a:t>
            </a:r>
            <a:r>
              <a:rPr b="0" i="0" lang="en-US" sz="900" u="none" cap="none" strike="noStrike">
                <a:solidFill>
                  <a:schemeClr val="dk1"/>
                </a:solidFill>
                <a:latin typeface="Arial"/>
                <a:ea typeface="Arial"/>
                <a:cs typeface="Arial"/>
                <a:sym typeface="Arial"/>
              </a:rPr>
              <a:t>under </a:t>
            </a:r>
            <a:r>
              <a:rPr b="0" i="0" lang="en-US" sz="900" u="sng" cap="none" strike="noStrike">
                <a:solidFill>
                  <a:schemeClr val="dk1"/>
                </a:solidFill>
                <a:latin typeface="Arial"/>
                <a:ea typeface="Arial"/>
                <a:cs typeface="Arial"/>
                <a:sym typeface="Arial"/>
                <a:hlinkClick r:id="rId5">
                  <a:extLst>
                    <a:ext uri="{A12FA001-AC4F-418D-AE19-62706E023703}">
                      <ahyp:hlinkClr val="tx"/>
                    </a:ext>
                  </a:extLst>
                </a:hlinkClick>
              </a:rPr>
              <a:t>CC BY</a:t>
            </a:r>
            <a:endParaRPr b="0" i="0" sz="900" u="none" cap="none" strike="noStrike">
              <a:solidFill>
                <a:schemeClr val="dk1"/>
              </a:solidFill>
              <a:latin typeface="Arial"/>
              <a:ea typeface="Arial"/>
              <a:cs typeface="Arial"/>
              <a:sym typeface="Arial"/>
            </a:endParaRPr>
          </a:p>
        </p:txBody>
      </p:sp>
      <p:sp>
        <p:nvSpPr>
          <p:cNvPr id="320" name="Google Shape;320;g23917b90927_0_57"/>
          <p:cNvSpPr txBox="1"/>
          <p:nvPr/>
        </p:nvSpPr>
        <p:spPr>
          <a:xfrm>
            <a:off x="6610865" y="5733535"/>
            <a:ext cx="5128054" cy="12234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50" u="none" cap="none" strike="noStrike">
                <a:solidFill>
                  <a:srgbClr val="000000"/>
                </a:solidFill>
                <a:latin typeface="Georgia"/>
                <a:ea typeface="Georgia"/>
                <a:cs typeface="Georgia"/>
                <a:sym typeface="Georgia"/>
              </a:rPr>
              <a:t>“Ben o’ Bill’s, THE LUDDITE: A Yorkshire Tale. By D. f. e. Sykes, LL.B.” [n.d.]. </a:t>
            </a:r>
            <a:r>
              <a:rPr b="0" i="1" lang="en-US" sz="1050" u="none" cap="none" strike="noStrike">
                <a:solidFill>
                  <a:srgbClr val="000000"/>
                </a:solidFill>
                <a:latin typeface="Georgia"/>
                <a:ea typeface="Georgia"/>
                <a:cs typeface="Georgia"/>
                <a:sym typeface="Georgia"/>
              </a:rPr>
              <a:t>Gutenberg.org</a:t>
            </a:r>
            <a:r>
              <a:rPr b="0" i="0" lang="en-US" sz="1050" u="none" cap="none" strike="noStrike">
                <a:solidFill>
                  <a:srgbClr val="000000"/>
                </a:solidFill>
                <a:latin typeface="Georgia"/>
                <a:ea typeface="Georgia"/>
                <a:cs typeface="Georgia"/>
                <a:sym typeface="Georgia"/>
              </a:rPr>
              <a:t> &lt;</a:t>
            </a:r>
            <a:r>
              <a:rPr b="0" i="0" lang="en-US" sz="1050" u="sng" cap="none" strike="noStrike">
                <a:solidFill>
                  <a:srgbClr val="0070C0"/>
                </a:solidFill>
                <a:latin typeface="Georgia"/>
                <a:ea typeface="Georgia"/>
                <a:cs typeface="Georgia"/>
                <a:sym typeface="Georgia"/>
                <a:hlinkClick r:id="rId6">
                  <a:extLst>
                    <a:ext uri="{A12FA001-AC4F-418D-AE19-62706E023703}">
                      <ahyp:hlinkClr val="tx"/>
                    </a:ext>
                  </a:extLst>
                </a:hlinkClick>
              </a:rPr>
              <a:t>https://www.gutenberg.org/files/54030/54030-h/54030-h.htm</a:t>
            </a:r>
            <a:r>
              <a:rPr b="0" i="0" lang="en-US" sz="1050" u="none" cap="none" strike="noStrike">
                <a:solidFill>
                  <a:srgbClr val="000000"/>
                </a:solidFill>
                <a:latin typeface="Georgia"/>
                <a:ea typeface="Georgia"/>
                <a:cs typeface="Georgia"/>
                <a:sym typeface="Georgia"/>
              </a:rPr>
              <a:t>&gt; [accessed 4 November 2024]</a:t>
            </a:r>
            <a:endParaRPr/>
          </a:p>
          <a:p>
            <a:pPr indent="0" lvl="0" marL="0" marR="0" rtl="0" algn="l">
              <a:lnSpc>
                <a:spcPct val="100000"/>
              </a:lnSpc>
              <a:spcBef>
                <a:spcPts val="0"/>
              </a:spcBef>
              <a:spcAft>
                <a:spcPts val="0"/>
              </a:spcAft>
              <a:buNone/>
            </a:pPr>
            <a:br>
              <a:rPr b="0" i="0" lang="en-US"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pic>
        <p:nvPicPr>
          <p:cNvPr descr="A person in a blue dress and hat with a sword&#10;&#10;Description automatically generated" id="325" name="Google Shape;325;p15"/>
          <p:cNvPicPr preferRelativeResize="0"/>
          <p:nvPr>
            <p:ph idx="2" type="pic"/>
          </p:nvPr>
        </p:nvPicPr>
        <p:blipFill rotWithShape="1">
          <a:blip r:embed="rId3">
            <a:alphaModFix/>
          </a:blip>
          <a:srcRect b="3342" l="0" r="0" t="3342"/>
          <a:stretch/>
        </p:blipFill>
        <p:spPr>
          <a:xfrm>
            <a:off x="2903538" y="1147763"/>
            <a:ext cx="2279650" cy="3195637"/>
          </a:xfrm>
          <a:prstGeom prst="rect">
            <a:avLst/>
          </a:prstGeom>
          <a:solidFill>
            <a:srgbClr val="D8D8D8"/>
          </a:solidFill>
          <a:ln>
            <a:noFill/>
          </a:ln>
        </p:spPr>
      </p:pic>
      <p:pic>
        <p:nvPicPr>
          <p:cNvPr descr="A painting of a person&#10;&#10;Description automatically generated" id="326" name="Google Shape;326;p15"/>
          <p:cNvPicPr preferRelativeResize="0"/>
          <p:nvPr>
            <p:ph idx="3" type="pic"/>
          </p:nvPr>
        </p:nvPicPr>
        <p:blipFill rotWithShape="1">
          <a:blip r:embed="rId4">
            <a:alphaModFix/>
          </a:blip>
          <a:srcRect b="0" l="4005" r="4005" t="0"/>
          <a:stretch/>
        </p:blipFill>
        <p:spPr>
          <a:xfrm>
            <a:off x="401638" y="2957513"/>
            <a:ext cx="2281237" cy="3195637"/>
          </a:xfrm>
          <a:prstGeom prst="rect">
            <a:avLst/>
          </a:prstGeom>
          <a:solidFill>
            <a:srgbClr val="D8D8D8"/>
          </a:solidFill>
          <a:ln>
            <a:noFill/>
          </a:ln>
        </p:spPr>
      </p:pic>
      <p:sp>
        <p:nvSpPr>
          <p:cNvPr id="327" name="Google Shape;327;p15"/>
          <p:cNvSpPr txBox="1"/>
          <p:nvPr>
            <p:ph type="title"/>
          </p:nvPr>
        </p:nvSpPr>
        <p:spPr>
          <a:xfrm>
            <a:off x="6096000" y="1147763"/>
            <a:ext cx="5971224" cy="63769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Literary Luddites </a:t>
            </a:r>
            <a:endParaRPr/>
          </a:p>
        </p:txBody>
      </p:sp>
      <p:sp>
        <p:nvSpPr>
          <p:cNvPr id="328" name="Google Shape;328;p15"/>
          <p:cNvSpPr txBox="1"/>
          <p:nvPr>
            <p:ph idx="1" type="body"/>
          </p:nvPr>
        </p:nvSpPr>
        <p:spPr>
          <a:xfrm>
            <a:off x="5743387" y="1919127"/>
            <a:ext cx="5962491" cy="2076771"/>
          </a:xfrm>
          <a:prstGeom prst="rect">
            <a:avLst/>
          </a:prstGeom>
          <a:noFill/>
          <a:ln>
            <a:noFill/>
          </a:ln>
        </p:spPr>
        <p:txBody>
          <a:bodyPr anchorCtr="0" anchor="t" bIns="45700" lIns="91425" spcFirstLastPara="1" rIns="91425" wrap="square" tIns="45700">
            <a:noAutofit/>
          </a:bodyPr>
          <a:lstStyle/>
          <a:p>
            <a:pPr indent="-285749" lvl="0" marL="387351" rtl="0" algn="l">
              <a:lnSpc>
                <a:spcPct val="100000"/>
              </a:lnSpc>
              <a:spcBef>
                <a:spcPts val="0"/>
              </a:spcBef>
              <a:spcAft>
                <a:spcPts val="0"/>
              </a:spcAft>
              <a:buSzPts val="1600"/>
              <a:buChar char="•"/>
            </a:pPr>
            <a:r>
              <a:rPr lang="en-US"/>
              <a:t>Touchstone of protest, then and now</a:t>
            </a:r>
            <a:endParaRPr/>
          </a:p>
          <a:p>
            <a:pPr indent="-184149" lvl="0" marL="387351" rtl="0" algn="l">
              <a:lnSpc>
                <a:spcPct val="100000"/>
              </a:lnSpc>
              <a:spcBef>
                <a:spcPts val="0"/>
              </a:spcBef>
              <a:spcAft>
                <a:spcPts val="0"/>
              </a:spcAft>
              <a:buSzPts val="1600"/>
              <a:buNone/>
            </a:pPr>
            <a:r>
              <a:t/>
            </a:r>
            <a:endParaRPr/>
          </a:p>
          <a:p>
            <a:pPr indent="-285749" lvl="0" marL="387351" rtl="0" algn="l">
              <a:lnSpc>
                <a:spcPct val="100000"/>
              </a:lnSpc>
              <a:spcBef>
                <a:spcPts val="0"/>
              </a:spcBef>
              <a:spcAft>
                <a:spcPts val="0"/>
              </a:spcAft>
              <a:buSzPts val="1600"/>
              <a:buChar char="•"/>
            </a:pPr>
            <a:r>
              <a:rPr lang="en-US"/>
              <a:t>C19 poems and songs (including mid C19 Chartist movement)</a:t>
            </a:r>
            <a:endParaRPr/>
          </a:p>
          <a:p>
            <a:pPr indent="-184149" lvl="0" marL="387351" rtl="0" algn="l">
              <a:lnSpc>
                <a:spcPct val="100000"/>
              </a:lnSpc>
              <a:spcBef>
                <a:spcPts val="0"/>
              </a:spcBef>
              <a:spcAft>
                <a:spcPts val="0"/>
              </a:spcAft>
              <a:buSzPts val="1600"/>
              <a:buNone/>
            </a:pPr>
            <a:r>
              <a:t/>
            </a:r>
            <a:endParaRPr/>
          </a:p>
          <a:p>
            <a:pPr indent="-285749" lvl="0" marL="387351" rtl="0" algn="l">
              <a:lnSpc>
                <a:spcPct val="100000"/>
              </a:lnSpc>
              <a:spcBef>
                <a:spcPts val="0"/>
              </a:spcBef>
              <a:spcAft>
                <a:spcPts val="0"/>
              </a:spcAft>
              <a:buSzPts val="1600"/>
              <a:buChar char="•"/>
            </a:pPr>
            <a:r>
              <a:rPr lang="en-US"/>
              <a:t>C19 Letters written to mill owners and key figures</a:t>
            </a:r>
            <a:endParaRPr/>
          </a:p>
          <a:p>
            <a:pPr indent="-184149" lvl="0" marL="387351" rtl="0" algn="l">
              <a:lnSpc>
                <a:spcPct val="100000"/>
              </a:lnSpc>
              <a:spcBef>
                <a:spcPts val="0"/>
              </a:spcBef>
              <a:spcAft>
                <a:spcPts val="0"/>
              </a:spcAft>
              <a:buSzPts val="1600"/>
              <a:buNone/>
            </a:pPr>
            <a:r>
              <a:t/>
            </a:r>
            <a:endParaRPr/>
          </a:p>
          <a:p>
            <a:pPr indent="-285749" lvl="0" marL="387351" rtl="0" algn="l">
              <a:lnSpc>
                <a:spcPct val="100000"/>
              </a:lnSpc>
              <a:spcBef>
                <a:spcPts val="0"/>
              </a:spcBef>
              <a:spcAft>
                <a:spcPts val="0"/>
              </a:spcAft>
              <a:buSzPts val="1600"/>
              <a:buChar char="•"/>
            </a:pPr>
            <a:r>
              <a:rPr lang="en-US"/>
              <a:t>General Ludd as a modern day Robin Hood = adaptable ghost</a:t>
            </a:r>
            <a:endParaRPr/>
          </a:p>
          <a:p>
            <a:pPr indent="-184149" lvl="0" marL="387351" rtl="0" algn="l">
              <a:lnSpc>
                <a:spcPct val="100000"/>
              </a:lnSpc>
              <a:spcBef>
                <a:spcPts val="0"/>
              </a:spcBef>
              <a:spcAft>
                <a:spcPts val="0"/>
              </a:spcAft>
              <a:buSzPts val="1600"/>
              <a:buNone/>
            </a:pPr>
            <a:r>
              <a:t/>
            </a:r>
            <a:endParaRPr/>
          </a:p>
          <a:p>
            <a:pPr indent="-285749" lvl="0" marL="387351" rtl="0" algn="l">
              <a:lnSpc>
                <a:spcPct val="100000"/>
              </a:lnSpc>
              <a:spcBef>
                <a:spcPts val="0"/>
              </a:spcBef>
              <a:spcAft>
                <a:spcPts val="0"/>
              </a:spcAft>
              <a:buSzPts val="1600"/>
              <a:buChar char="•"/>
            </a:pPr>
            <a:r>
              <a:rPr lang="en-US"/>
              <a:t>Popular advocate in Lord Byron (rousing 1812 Maiden House of Lords Speech)</a:t>
            </a:r>
            <a:endParaRPr/>
          </a:p>
          <a:p>
            <a:pPr indent="-184149" lvl="0" marL="387351" rtl="0" algn="l">
              <a:lnSpc>
                <a:spcPct val="100000"/>
              </a:lnSpc>
              <a:spcBef>
                <a:spcPts val="0"/>
              </a:spcBef>
              <a:spcAft>
                <a:spcPts val="0"/>
              </a:spcAft>
              <a:buSzPts val="1600"/>
              <a:buNone/>
            </a:pPr>
            <a:r>
              <a:t/>
            </a:r>
            <a:endParaRPr/>
          </a:p>
          <a:p>
            <a:pPr indent="-285749" lvl="0" marL="387351" rtl="0" algn="l">
              <a:lnSpc>
                <a:spcPct val="100000"/>
              </a:lnSpc>
              <a:spcBef>
                <a:spcPts val="0"/>
              </a:spcBef>
              <a:spcAft>
                <a:spcPts val="0"/>
              </a:spcAft>
              <a:buSzPts val="1600"/>
              <a:buChar char="•"/>
            </a:pPr>
            <a:r>
              <a:rPr lang="en-US"/>
              <a:t>Byron anonymously wrote and published </a:t>
            </a:r>
            <a:r>
              <a:rPr lang="en-US">
                <a:latin typeface="Lato"/>
                <a:ea typeface="Lato"/>
                <a:cs typeface="Lato"/>
                <a:sym typeface="Lato"/>
              </a:rPr>
              <a:t>‘</a:t>
            </a:r>
            <a:r>
              <a:rPr i="0" lang="en-US">
                <a:solidFill>
                  <a:srgbClr val="000000"/>
                </a:solidFill>
                <a:latin typeface="Lato"/>
                <a:ea typeface="Lato"/>
                <a:cs typeface="Lato"/>
                <a:sym typeface="Lato"/>
              </a:rPr>
              <a:t>An Ode to the Framers of the Frame Bill’ in 1812</a:t>
            </a:r>
            <a:endParaRPr>
              <a:latin typeface="Lato"/>
              <a:ea typeface="Lato"/>
              <a:cs typeface="Lato"/>
              <a:sym typeface="Lato"/>
            </a:endParaRPr>
          </a:p>
          <a:p>
            <a:pPr indent="-184149" lvl="0" marL="387351" rtl="0" algn="l">
              <a:lnSpc>
                <a:spcPct val="100000"/>
              </a:lnSpc>
              <a:spcBef>
                <a:spcPts val="0"/>
              </a:spcBef>
              <a:spcAft>
                <a:spcPts val="0"/>
              </a:spcAft>
              <a:buSzPts val="1600"/>
              <a:buNone/>
            </a:pPr>
            <a:r>
              <a:t/>
            </a:r>
            <a:endParaRPr/>
          </a:p>
          <a:p>
            <a:pPr indent="-184149" lvl="0" marL="387351" rtl="0" algn="l">
              <a:lnSpc>
                <a:spcPct val="100000"/>
              </a:lnSpc>
              <a:spcBef>
                <a:spcPts val="0"/>
              </a:spcBef>
              <a:spcAft>
                <a:spcPts val="0"/>
              </a:spcAft>
              <a:buSzPts val="1600"/>
              <a:buNone/>
            </a:pPr>
            <a:r>
              <a:t/>
            </a:r>
            <a:endParaRPr/>
          </a:p>
        </p:txBody>
      </p:sp>
      <p:sp>
        <p:nvSpPr>
          <p:cNvPr id="329" name="Google Shape;329;p15"/>
          <p:cNvSpPr txBox="1"/>
          <p:nvPr/>
        </p:nvSpPr>
        <p:spPr>
          <a:xfrm>
            <a:off x="2903538" y="4343400"/>
            <a:ext cx="227965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sng" cap="none" strike="noStrike">
                <a:solidFill>
                  <a:srgbClr val="000000"/>
                </a:solidFill>
                <a:latin typeface="Arial"/>
                <a:ea typeface="Arial"/>
                <a:cs typeface="Arial"/>
                <a:sym typeface="Arial"/>
                <a:hlinkClick r:id="rId5">
                  <a:extLst>
                    <a:ext uri="{A12FA001-AC4F-418D-AE19-62706E023703}">
                      <ahyp:hlinkClr val="tx"/>
                    </a:ext>
                  </a:extLst>
                </a:hlinkClick>
              </a:rPr>
              <a:t>This Photo</a:t>
            </a:r>
            <a:r>
              <a:rPr b="0" i="0" lang="en-US" sz="900" u="none" cap="none" strike="noStrike">
                <a:solidFill>
                  <a:srgbClr val="000000"/>
                </a:solidFill>
                <a:latin typeface="Arial"/>
                <a:ea typeface="Arial"/>
                <a:cs typeface="Arial"/>
                <a:sym typeface="Arial"/>
              </a:rPr>
              <a:t> by Unknown Author is licensed under </a:t>
            </a:r>
            <a:r>
              <a:rPr b="0" i="0" lang="en-US" sz="900" u="sng" cap="none" strike="noStrike">
                <a:solidFill>
                  <a:srgbClr val="000000"/>
                </a:solidFill>
                <a:latin typeface="Arial"/>
                <a:ea typeface="Arial"/>
                <a:cs typeface="Arial"/>
                <a:sym typeface="Arial"/>
                <a:hlinkClick r:id="rId6">
                  <a:extLst>
                    <a:ext uri="{A12FA001-AC4F-418D-AE19-62706E023703}">
                      <ahyp:hlinkClr val="tx"/>
                    </a:ext>
                  </a:extLst>
                </a:hlinkClick>
              </a:rPr>
              <a:t>CC BY</a:t>
            </a:r>
            <a:endParaRPr b="0" i="0" sz="900" u="none" cap="none" strike="noStrike">
              <a:solidFill>
                <a:srgbClr val="000000"/>
              </a:solidFill>
              <a:latin typeface="Arial"/>
              <a:ea typeface="Arial"/>
              <a:cs typeface="Arial"/>
              <a:sym typeface="Arial"/>
            </a:endParaRPr>
          </a:p>
        </p:txBody>
      </p:sp>
      <p:sp>
        <p:nvSpPr>
          <p:cNvPr id="330" name="Google Shape;330;p15"/>
          <p:cNvSpPr txBox="1"/>
          <p:nvPr/>
        </p:nvSpPr>
        <p:spPr>
          <a:xfrm>
            <a:off x="401638" y="6153150"/>
            <a:ext cx="228123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sng" cap="none" strike="noStrike">
                <a:solidFill>
                  <a:srgbClr val="000000"/>
                </a:solidFill>
                <a:latin typeface="Arial"/>
                <a:ea typeface="Arial"/>
                <a:cs typeface="Arial"/>
                <a:sym typeface="Arial"/>
                <a:hlinkClick r:id="rId7">
                  <a:extLst>
                    <a:ext uri="{A12FA001-AC4F-418D-AE19-62706E023703}">
                      <ahyp:hlinkClr val="tx"/>
                    </a:ext>
                  </a:extLst>
                </a:hlinkClick>
              </a:rPr>
              <a:t>This Photo</a:t>
            </a:r>
            <a:r>
              <a:rPr b="0" i="0" lang="en-US" sz="900" u="none" cap="none" strike="noStrike">
                <a:solidFill>
                  <a:srgbClr val="000000"/>
                </a:solidFill>
                <a:latin typeface="Arial"/>
                <a:ea typeface="Arial"/>
                <a:cs typeface="Arial"/>
                <a:sym typeface="Arial"/>
              </a:rPr>
              <a:t> by Unknown Author is licensed under </a:t>
            </a:r>
            <a:r>
              <a:rPr b="0" i="0" lang="en-US" sz="900" u="sng" cap="none" strike="noStrike">
                <a:solidFill>
                  <a:srgbClr val="000000"/>
                </a:solidFill>
                <a:latin typeface="Arial"/>
                <a:ea typeface="Arial"/>
                <a:cs typeface="Arial"/>
                <a:sym typeface="Arial"/>
                <a:hlinkClick r:id="rId8">
                  <a:extLst>
                    <a:ext uri="{A12FA001-AC4F-418D-AE19-62706E023703}">
                      <ahyp:hlinkClr val="tx"/>
                    </a:ext>
                  </a:extLst>
                </a:hlinkClick>
              </a:rPr>
              <a:t>CC BY-SA</a:t>
            </a:r>
            <a:endParaRPr b="0" i="0" sz="900" u="none" cap="none" strike="noStrike">
              <a:solidFill>
                <a:srgbClr val="000000"/>
              </a:solidFill>
              <a:latin typeface="Arial"/>
              <a:ea typeface="Arial"/>
              <a:cs typeface="Arial"/>
              <a:sym typeface="Arial"/>
            </a:endParaRP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20"/>
          <p:cNvSpPr txBox="1"/>
          <p:nvPr>
            <p:ph type="title"/>
          </p:nvPr>
        </p:nvSpPr>
        <p:spPr>
          <a:xfrm>
            <a:off x="748974" y="529137"/>
            <a:ext cx="9358853" cy="146367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i="0" lang="en-US" sz="2000">
                <a:solidFill>
                  <a:schemeClr val="lt1"/>
                </a:solidFill>
                <a:latin typeface="Lato"/>
                <a:ea typeface="Lato"/>
                <a:cs typeface="Lato"/>
                <a:sym typeface="Lato"/>
              </a:rPr>
              <a:t>Song For The Luddites (1816) by Lord Byron</a:t>
            </a:r>
            <a:br>
              <a:rPr b="1" i="0" lang="en-US" sz="2000">
                <a:solidFill>
                  <a:schemeClr val="lt1"/>
                </a:solidFill>
                <a:latin typeface="Lato"/>
                <a:ea typeface="Lato"/>
                <a:cs typeface="Lato"/>
                <a:sym typeface="Lato"/>
              </a:rPr>
            </a:br>
            <a:br>
              <a:rPr b="1" i="0" lang="en-US" sz="2000">
                <a:solidFill>
                  <a:schemeClr val="lt1"/>
                </a:solidFill>
                <a:latin typeface="Lato"/>
                <a:ea typeface="Lato"/>
                <a:cs typeface="Lato"/>
                <a:sym typeface="Lato"/>
              </a:rPr>
            </a:br>
            <a:r>
              <a:rPr b="0" i="0" lang="en-US" sz="2000">
                <a:solidFill>
                  <a:schemeClr val="lt1"/>
                </a:solidFill>
                <a:latin typeface="Lato"/>
                <a:ea typeface="Lato"/>
                <a:cs typeface="Lato"/>
                <a:sym typeface="Lato"/>
              </a:rPr>
              <a:t>I. </a:t>
            </a:r>
            <a:br>
              <a:rPr b="0" i="0" lang="en-US" sz="2000">
                <a:solidFill>
                  <a:schemeClr val="lt1"/>
                </a:solidFill>
                <a:latin typeface="Lato"/>
                <a:ea typeface="Lato"/>
                <a:cs typeface="Lato"/>
                <a:sym typeface="Lato"/>
              </a:rPr>
            </a:br>
            <a:r>
              <a:rPr b="0" i="0" lang="en-US" sz="2000">
                <a:solidFill>
                  <a:schemeClr val="lt1"/>
                </a:solidFill>
                <a:latin typeface="Lato"/>
                <a:ea typeface="Lato"/>
                <a:cs typeface="Lato"/>
                <a:sym typeface="Lato"/>
              </a:rPr>
              <a:t>As the Liberty lads o’er the sea </a:t>
            </a:r>
            <a:br>
              <a:rPr b="0" i="0" lang="en-US" sz="2000">
                <a:solidFill>
                  <a:schemeClr val="lt1"/>
                </a:solidFill>
                <a:latin typeface="Lato"/>
                <a:ea typeface="Lato"/>
                <a:cs typeface="Lato"/>
                <a:sym typeface="Lato"/>
              </a:rPr>
            </a:br>
            <a:r>
              <a:rPr b="0" i="0" lang="en-US" sz="2000">
                <a:solidFill>
                  <a:schemeClr val="lt1"/>
                </a:solidFill>
                <a:latin typeface="Lato"/>
                <a:ea typeface="Lato"/>
                <a:cs typeface="Lato"/>
                <a:sym typeface="Lato"/>
              </a:rPr>
              <a:t>Bought their freedom, and cheaply, with blood, </a:t>
            </a:r>
            <a:br>
              <a:rPr b="0" i="0" lang="en-US" sz="2000">
                <a:solidFill>
                  <a:schemeClr val="lt1"/>
                </a:solidFill>
                <a:latin typeface="Lato"/>
                <a:ea typeface="Lato"/>
                <a:cs typeface="Lato"/>
                <a:sym typeface="Lato"/>
              </a:rPr>
            </a:br>
            <a:r>
              <a:rPr b="0" i="0" lang="en-US" sz="2000">
                <a:solidFill>
                  <a:schemeClr val="lt1"/>
                </a:solidFill>
                <a:latin typeface="Lato"/>
                <a:ea typeface="Lato"/>
                <a:cs typeface="Lato"/>
                <a:sym typeface="Lato"/>
              </a:rPr>
              <a:t>So we, boys, we </a:t>
            </a:r>
            <a:br>
              <a:rPr b="0" i="0" lang="en-US" sz="2000">
                <a:solidFill>
                  <a:schemeClr val="lt1"/>
                </a:solidFill>
                <a:latin typeface="Lato"/>
                <a:ea typeface="Lato"/>
                <a:cs typeface="Lato"/>
                <a:sym typeface="Lato"/>
              </a:rPr>
            </a:br>
            <a:r>
              <a:rPr b="0" i="0" lang="en-US" sz="2000">
                <a:solidFill>
                  <a:schemeClr val="lt1"/>
                </a:solidFill>
                <a:latin typeface="Lato"/>
                <a:ea typeface="Lato"/>
                <a:cs typeface="Lato"/>
                <a:sym typeface="Lato"/>
              </a:rPr>
              <a:t>Will die fighting, or live free, </a:t>
            </a:r>
            <a:br>
              <a:rPr b="0" i="0" lang="en-US" sz="2000">
                <a:solidFill>
                  <a:schemeClr val="lt1"/>
                </a:solidFill>
                <a:latin typeface="Lato"/>
                <a:ea typeface="Lato"/>
                <a:cs typeface="Lato"/>
                <a:sym typeface="Lato"/>
              </a:rPr>
            </a:br>
            <a:r>
              <a:rPr b="0" i="0" lang="en-US" sz="2000">
                <a:solidFill>
                  <a:schemeClr val="lt1"/>
                </a:solidFill>
                <a:latin typeface="Lato"/>
                <a:ea typeface="Lato"/>
                <a:cs typeface="Lato"/>
                <a:sym typeface="Lato"/>
              </a:rPr>
              <a:t>And down with all kings but King Ludd! </a:t>
            </a:r>
            <a:br>
              <a:rPr b="0" i="0" lang="en-US" sz="2000">
                <a:solidFill>
                  <a:schemeClr val="lt1"/>
                </a:solidFill>
                <a:latin typeface="Lato"/>
                <a:ea typeface="Lato"/>
                <a:cs typeface="Lato"/>
                <a:sym typeface="Lato"/>
              </a:rPr>
            </a:br>
            <a:br>
              <a:rPr b="0" i="0" lang="en-US" sz="2000">
                <a:solidFill>
                  <a:schemeClr val="lt1"/>
                </a:solidFill>
                <a:latin typeface="Lato"/>
                <a:ea typeface="Lato"/>
                <a:cs typeface="Lato"/>
                <a:sym typeface="Lato"/>
              </a:rPr>
            </a:br>
            <a:r>
              <a:rPr b="0" i="0" lang="en-US" sz="2000">
                <a:solidFill>
                  <a:schemeClr val="lt1"/>
                </a:solidFill>
                <a:latin typeface="Lato"/>
                <a:ea typeface="Lato"/>
                <a:cs typeface="Lato"/>
                <a:sym typeface="Lato"/>
              </a:rPr>
              <a:t>II. </a:t>
            </a:r>
            <a:br>
              <a:rPr b="0" i="0" lang="en-US" sz="2000">
                <a:solidFill>
                  <a:schemeClr val="lt1"/>
                </a:solidFill>
                <a:latin typeface="Lato"/>
                <a:ea typeface="Lato"/>
                <a:cs typeface="Lato"/>
                <a:sym typeface="Lato"/>
              </a:rPr>
            </a:br>
            <a:r>
              <a:rPr b="0" i="0" lang="en-US" sz="2000">
                <a:solidFill>
                  <a:schemeClr val="lt1"/>
                </a:solidFill>
                <a:latin typeface="Lato"/>
                <a:ea typeface="Lato"/>
                <a:cs typeface="Lato"/>
                <a:sym typeface="Lato"/>
              </a:rPr>
              <a:t>When the web that we weave is complete, </a:t>
            </a:r>
            <a:br>
              <a:rPr b="0" i="0" lang="en-US" sz="2000">
                <a:solidFill>
                  <a:schemeClr val="lt1"/>
                </a:solidFill>
                <a:latin typeface="Lato"/>
                <a:ea typeface="Lato"/>
                <a:cs typeface="Lato"/>
                <a:sym typeface="Lato"/>
              </a:rPr>
            </a:br>
            <a:r>
              <a:rPr b="0" i="0" lang="en-US" sz="2000">
                <a:solidFill>
                  <a:schemeClr val="lt1"/>
                </a:solidFill>
                <a:latin typeface="Lato"/>
                <a:ea typeface="Lato"/>
                <a:cs typeface="Lato"/>
                <a:sym typeface="Lato"/>
              </a:rPr>
              <a:t>And the shuttle exchanged for the sword, </a:t>
            </a:r>
            <a:br>
              <a:rPr b="0" i="0" lang="en-US" sz="2000">
                <a:solidFill>
                  <a:schemeClr val="lt1"/>
                </a:solidFill>
                <a:latin typeface="Lato"/>
                <a:ea typeface="Lato"/>
                <a:cs typeface="Lato"/>
                <a:sym typeface="Lato"/>
              </a:rPr>
            </a:br>
            <a:r>
              <a:rPr b="0" i="0" lang="en-US" sz="2000">
                <a:solidFill>
                  <a:schemeClr val="lt1"/>
                </a:solidFill>
                <a:latin typeface="Lato"/>
                <a:ea typeface="Lato"/>
                <a:cs typeface="Lato"/>
                <a:sym typeface="Lato"/>
              </a:rPr>
              <a:t>We will fling the winding sheet </a:t>
            </a:r>
            <a:br>
              <a:rPr b="0" i="0" lang="en-US" sz="2000">
                <a:solidFill>
                  <a:schemeClr val="lt1"/>
                </a:solidFill>
                <a:latin typeface="Lato"/>
                <a:ea typeface="Lato"/>
                <a:cs typeface="Lato"/>
                <a:sym typeface="Lato"/>
              </a:rPr>
            </a:br>
            <a:r>
              <a:rPr b="0" i="0" lang="en-US" sz="2000">
                <a:solidFill>
                  <a:schemeClr val="lt1"/>
                </a:solidFill>
                <a:latin typeface="Lato"/>
                <a:ea typeface="Lato"/>
                <a:cs typeface="Lato"/>
                <a:sym typeface="Lato"/>
              </a:rPr>
              <a:t>O’er the despot at our feet, </a:t>
            </a:r>
            <a:br>
              <a:rPr b="0" i="0" lang="en-US" sz="2000">
                <a:solidFill>
                  <a:schemeClr val="lt1"/>
                </a:solidFill>
                <a:latin typeface="Lato"/>
                <a:ea typeface="Lato"/>
                <a:cs typeface="Lato"/>
                <a:sym typeface="Lato"/>
              </a:rPr>
            </a:br>
            <a:r>
              <a:rPr b="0" i="0" lang="en-US" sz="2000">
                <a:solidFill>
                  <a:schemeClr val="lt1"/>
                </a:solidFill>
                <a:latin typeface="Lato"/>
                <a:ea typeface="Lato"/>
                <a:cs typeface="Lato"/>
                <a:sym typeface="Lato"/>
              </a:rPr>
              <a:t>And dye it deep in the gore he has pour’d. </a:t>
            </a:r>
            <a:br>
              <a:rPr b="0" i="0" lang="en-US" sz="2000">
                <a:solidFill>
                  <a:schemeClr val="lt1"/>
                </a:solidFill>
                <a:latin typeface="Lato"/>
                <a:ea typeface="Lato"/>
                <a:cs typeface="Lato"/>
                <a:sym typeface="Lato"/>
              </a:rPr>
            </a:br>
            <a:br>
              <a:rPr b="0" i="0" lang="en-US" sz="2000">
                <a:solidFill>
                  <a:schemeClr val="lt1"/>
                </a:solidFill>
                <a:latin typeface="Lato"/>
                <a:ea typeface="Lato"/>
                <a:cs typeface="Lato"/>
                <a:sym typeface="Lato"/>
              </a:rPr>
            </a:br>
            <a:br>
              <a:rPr b="0" i="0" lang="en-US" sz="2000">
                <a:solidFill>
                  <a:schemeClr val="lt1"/>
                </a:solidFill>
                <a:latin typeface="Lato"/>
                <a:ea typeface="Lato"/>
                <a:cs typeface="Lato"/>
                <a:sym typeface="Lato"/>
              </a:rPr>
            </a:br>
            <a:br>
              <a:rPr b="0" i="0" lang="en-US" sz="2000">
                <a:solidFill>
                  <a:schemeClr val="lt1"/>
                </a:solidFill>
                <a:latin typeface="Arial"/>
                <a:ea typeface="Arial"/>
                <a:cs typeface="Arial"/>
                <a:sym typeface="Arial"/>
              </a:rPr>
            </a:br>
            <a:endParaRPr b="0" i="0" sz="2000">
              <a:solidFill>
                <a:schemeClr val="lt1"/>
              </a:solidFill>
              <a:latin typeface="Arial"/>
              <a:ea typeface="Arial"/>
              <a:cs typeface="Arial"/>
              <a:sym typeface="Arial"/>
            </a:endParaRPr>
          </a:p>
        </p:txBody>
      </p:sp>
      <p:sp>
        <p:nvSpPr>
          <p:cNvPr id="336" name="Google Shape;336;p20"/>
          <p:cNvSpPr txBox="1"/>
          <p:nvPr/>
        </p:nvSpPr>
        <p:spPr>
          <a:xfrm>
            <a:off x="6713340" y="534097"/>
            <a:ext cx="4879570" cy="146367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br>
              <a:rPr b="1" i="0" lang="en-US" sz="2000" u="none" cap="none" strike="noStrike">
                <a:solidFill>
                  <a:srgbClr val="C61828"/>
                </a:solidFill>
                <a:latin typeface="Arial"/>
                <a:ea typeface="Arial"/>
                <a:cs typeface="Arial"/>
                <a:sym typeface="Arial"/>
              </a:rPr>
            </a:br>
            <a:br>
              <a:rPr b="1" i="0" lang="en-US" sz="2000" u="none" cap="none" strike="noStrike">
                <a:solidFill>
                  <a:srgbClr val="C61828"/>
                </a:solidFill>
                <a:latin typeface="Lato"/>
                <a:ea typeface="Lato"/>
                <a:cs typeface="Lato"/>
                <a:sym typeface="Lato"/>
              </a:rPr>
            </a:br>
            <a:r>
              <a:rPr b="0" i="0" lang="en-US" sz="2000" u="none" cap="none" strike="noStrike">
                <a:solidFill>
                  <a:schemeClr val="lt1"/>
                </a:solidFill>
                <a:latin typeface="Lato"/>
                <a:ea typeface="Lato"/>
                <a:cs typeface="Lato"/>
                <a:sym typeface="Lato"/>
              </a:rPr>
              <a:t>III. </a:t>
            </a:r>
            <a:endParaRPr>
              <a:solidFill>
                <a:schemeClr val="lt1"/>
              </a:solidFill>
            </a:endParaRPr>
          </a:p>
          <a:p>
            <a:pPr indent="0" lvl="0" marL="0" marR="0" rtl="0" algn="l">
              <a:lnSpc>
                <a:spcPct val="100000"/>
              </a:lnSpc>
              <a:spcBef>
                <a:spcPts val="0"/>
              </a:spcBef>
              <a:spcAft>
                <a:spcPts val="0"/>
              </a:spcAft>
              <a:buClr>
                <a:srgbClr val="000000"/>
              </a:buClr>
              <a:buSzPts val="1400"/>
              <a:buFont typeface="Arial"/>
              <a:buNone/>
            </a:pPr>
            <a:r>
              <a:rPr b="0" i="0" lang="en-US" sz="2000" u="none" cap="none" strike="noStrike">
                <a:solidFill>
                  <a:schemeClr val="lt1"/>
                </a:solidFill>
                <a:latin typeface="Lato"/>
                <a:ea typeface="Lato"/>
                <a:cs typeface="Lato"/>
                <a:sym typeface="Lato"/>
              </a:rPr>
              <a:t>Though black as his heart its hue, </a:t>
            </a:r>
            <a:endParaRPr>
              <a:solidFill>
                <a:schemeClr val="lt1"/>
              </a:solidFill>
            </a:endParaRPr>
          </a:p>
          <a:p>
            <a:pPr indent="0" lvl="0" marL="0" marR="0" rtl="0" algn="l">
              <a:lnSpc>
                <a:spcPct val="100000"/>
              </a:lnSpc>
              <a:spcBef>
                <a:spcPts val="0"/>
              </a:spcBef>
              <a:spcAft>
                <a:spcPts val="0"/>
              </a:spcAft>
              <a:buClr>
                <a:srgbClr val="000000"/>
              </a:buClr>
              <a:buSzPts val="1400"/>
              <a:buFont typeface="Arial"/>
              <a:buNone/>
            </a:pPr>
            <a:r>
              <a:rPr b="0" i="0" lang="en-US" sz="2000" u="none" cap="none" strike="noStrike">
                <a:solidFill>
                  <a:schemeClr val="lt1"/>
                </a:solidFill>
                <a:latin typeface="Lato"/>
                <a:ea typeface="Lato"/>
                <a:cs typeface="Lato"/>
                <a:sym typeface="Lato"/>
              </a:rPr>
              <a:t>Since his veins are corrupted to mud, </a:t>
            </a:r>
            <a:endParaRPr>
              <a:solidFill>
                <a:schemeClr val="lt1"/>
              </a:solidFill>
            </a:endParaRPr>
          </a:p>
          <a:p>
            <a:pPr indent="0" lvl="0" marL="0" marR="0" rtl="0" algn="l">
              <a:lnSpc>
                <a:spcPct val="100000"/>
              </a:lnSpc>
              <a:spcBef>
                <a:spcPts val="0"/>
              </a:spcBef>
              <a:spcAft>
                <a:spcPts val="0"/>
              </a:spcAft>
              <a:buClr>
                <a:srgbClr val="000000"/>
              </a:buClr>
              <a:buSzPts val="1400"/>
              <a:buFont typeface="Arial"/>
              <a:buNone/>
            </a:pPr>
            <a:r>
              <a:rPr b="0" i="0" lang="en-US" sz="2000" u="none" cap="none" strike="noStrike">
                <a:solidFill>
                  <a:schemeClr val="lt1"/>
                </a:solidFill>
                <a:latin typeface="Lato"/>
                <a:ea typeface="Lato"/>
                <a:cs typeface="Lato"/>
                <a:sym typeface="Lato"/>
              </a:rPr>
              <a:t>Yet this is the dew </a:t>
            </a:r>
            <a:endParaRPr>
              <a:solidFill>
                <a:schemeClr val="lt1"/>
              </a:solidFill>
            </a:endParaRPr>
          </a:p>
          <a:p>
            <a:pPr indent="0" lvl="0" marL="0" marR="0" rtl="0" algn="l">
              <a:lnSpc>
                <a:spcPct val="100000"/>
              </a:lnSpc>
              <a:spcBef>
                <a:spcPts val="0"/>
              </a:spcBef>
              <a:spcAft>
                <a:spcPts val="0"/>
              </a:spcAft>
              <a:buClr>
                <a:srgbClr val="000000"/>
              </a:buClr>
              <a:buSzPts val="1400"/>
              <a:buFont typeface="Arial"/>
              <a:buNone/>
            </a:pPr>
            <a:r>
              <a:rPr b="0" i="0" lang="en-US" sz="2000" u="none" cap="none" strike="noStrike">
                <a:solidFill>
                  <a:schemeClr val="lt1"/>
                </a:solidFill>
                <a:latin typeface="Lato"/>
                <a:ea typeface="Lato"/>
                <a:cs typeface="Lato"/>
                <a:sym typeface="Lato"/>
              </a:rPr>
              <a:t>Which the tree shall renew </a:t>
            </a:r>
            <a:endParaRPr>
              <a:solidFill>
                <a:schemeClr val="lt1"/>
              </a:solidFill>
            </a:endParaRPr>
          </a:p>
          <a:p>
            <a:pPr indent="0" lvl="0" marL="0" marR="0" rtl="0" algn="l">
              <a:lnSpc>
                <a:spcPct val="100000"/>
              </a:lnSpc>
              <a:spcBef>
                <a:spcPts val="0"/>
              </a:spcBef>
              <a:spcAft>
                <a:spcPts val="0"/>
              </a:spcAft>
              <a:buClr>
                <a:srgbClr val="000000"/>
              </a:buClr>
              <a:buSzPts val="1400"/>
              <a:buFont typeface="Arial"/>
              <a:buNone/>
            </a:pPr>
            <a:r>
              <a:rPr b="0" i="0" lang="en-US" sz="2000" u="none" cap="none" strike="noStrike">
                <a:solidFill>
                  <a:schemeClr val="lt1"/>
                </a:solidFill>
                <a:latin typeface="Lato"/>
                <a:ea typeface="Lato"/>
                <a:cs typeface="Lato"/>
                <a:sym typeface="Lato"/>
              </a:rPr>
              <a:t>Of Liberty, planted by Ludd!</a:t>
            </a:r>
            <a:br>
              <a:rPr b="0" i="0" lang="en-US" sz="2000" u="none" cap="none" strike="noStrike">
                <a:solidFill>
                  <a:srgbClr val="000000"/>
                </a:solidFill>
                <a:latin typeface="Lato"/>
                <a:ea typeface="Lato"/>
                <a:cs typeface="Lato"/>
                <a:sym typeface="Lato"/>
              </a:rPr>
            </a:br>
            <a:br>
              <a:rPr b="0" i="0" lang="en-US" sz="2000" u="none" cap="none" strike="noStrike">
                <a:solidFill>
                  <a:srgbClr val="000000"/>
                </a:solidFill>
                <a:latin typeface="Arial"/>
                <a:ea typeface="Arial"/>
                <a:cs typeface="Arial"/>
                <a:sym typeface="Arial"/>
              </a:rPr>
            </a:br>
            <a:endParaRPr b="0" i="0" sz="2000" u="none" cap="none" strike="noStrike">
              <a:solidFill>
                <a:srgbClr val="000000"/>
              </a:solidFill>
              <a:latin typeface="Arial"/>
              <a:ea typeface="Arial"/>
              <a:cs typeface="Arial"/>
              <a:sym typeface="Arial"/>
            </a:endParaRPr>
          </a:p>
        </p:txBody>
      </p:sp>
      <p:sp>
        <p:nvSpPr>
          <p:cNvPr id="337" name="Google Shape;337;p20"/>
          <p:cNvSpPr txBox="1"/>
          <p:nvPr/>
        </p:nvSpPr>
        <p:spPr>
          <a:xfrm>
            <a:off x="6713340" y="3726415"/>
            <a:ext cx="4769700" cy="36633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Lato"/>
                <a:ea typeface="Lato"/>
                <a:cs typeface="Lato"/>
                <a:sym typeface="Lato"/>
              </a:rPr>
              <a:t>Not published until 1830</a:t>
            </a:r>
            <a:endParaRPr>
              <a:solidFill>
                <a:schemeClr val="lt1"/>
              </a:solidFill>
            </a:endParaRPr>
          </a:p>
          <a:p>
            <a:pPr indent="-228600" lvl="0" marL="34290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ato"/>
              <a:ea typeface="Lato"/>
              <a:cs typeface="Lato"/>
              <a:sym typeface="Lato"/>
            </a:endParaRPr>
          </a:p>
          <a:p>
            <a:pPr indent="-342900" lvl="0" marL="342900"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Lato"/>
                <a:ea typeface="Lato"/>
                <a:cs typeface="Lato"/>
                <a:sym typeface="Lato"/>
              </a:rPr>
              <a:t>Repeated ‘we’ – collectivity</a:t>
            </a:r>
            <a:endParaRPr>
              <a:solidFill>
                <a:schemeClr val="lt1"/>
              </a:solidFill>
            </a:endParaRPr>
          </a:p>
          <a:p>
            <a:pPr indent="-228600" lvl="0" marL="34290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ato"/>
              <a:ea typeface="Lato"/>
              <a:cs typeface="Lato"/>
              <a:sym typeface="Lato"/>
            </a:endParaRPr>
          </a:p>
          <a:p>
            <a:pPr indent="-342900" lvl="0" marL="342900"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Lato"/>
                <a:ea typeface="Lato"/>
                <a:cs typeface="Lato"/>
                <a:sym typeface="Lato"/>
              </a:rPr>
              <a:t>Ludd as mythic figurehead</a:t>
            </a:r>
            <a:endParaRPr>
              <a:solidFill>
                <a:schemeClr val="lt1"/>
              </a:solidFill>
            </a:endParaRPr>
          </a:p>
          <a:p>
            <a:pPr indent="-228600" lvl="0" marL="34290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ato"/>
              <a:ea typeface="Lato"/>
              <a:cs typeface="Lato"/>
              <a:sym typeface="Lato"/>
            </a:endParaRPr>
          </a:p>
          <a:p>
            <a:pPr indent="-342900" lvl="0" marL="342900"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Lato"/>
                <a:ea typeface="Lato"/>
                <a:cs typeface="Lato"/>
                <a:sym typeface="Lato"/>
              </a:rPr>
              <a:t>Planting of seed of technological dissent</a:t>
            </a:r>
            <a:endParaRPr b="0" i="0" sz="18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None/>
            </a:pPr>
            <a:r>
              <a:t/>
            </a:r>
            <a:endParaRPr sz="1800">
              <a:solidFill>
                <a:schemeClr val="lt1"/>
              </a:solidFill>
              <a:latin typeface="Lato"/>
              <a:ea typeface="Lato"/>
              <a:cs typeface="Lato"/>
              <a:sym typeface="Lato"/>
            </a:endParaRPr>
          </a:p>
          <a:p>
            <a:pPr indent="-215900" lvl="0" marL="3429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Lato"/>
              <a:ea typeface="Lato"/>
              <a:cs typeface="Lato"/>
              <a:sym typeface="Lato"/>
            </a:endParaRPr>
          </a:p>
          <a:p>
            <a:pPr indent="-215900" lvl="0" marL="3429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Lato"/>
              <a:ea typeface="Lato"/>
              <a:cs typeface="Lato"/>
              <a:sym typeface="Lato"/>
            </a:endParaRPr>
          </a:p>
          <a:p>
            <a:pPr indent="-215900" lvl="0" marL="3429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t>
            </a:r>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500"/>
                                        <p:tgtEl>
                                          <p:spTgt spid="3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37"/>
          <p:cNvSpPr txBox="1"/>
          <p:nvPr>
            <p:ph type="title"/>
          </p:nvPr>
        </p:nvSpPr>
        <p:spPr>
          <a:xfrm>
            <a:off x="389936" y="418050"/>
            <a:ext cx="11607900" cy="1463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sz="1800" u="none" cap="none" strike="noStrike">
                <a:solidFill>
                  <a:schemeClr val="lt1"/>
                </a:solidFill>
              </a:rPr>
              <a:t>All Watched Over by Machines of Loving Grace (1967) By Richard Brautigan</a:t>
            </a:r>
            <a:br>
              <a:rPr lang="en-US" sz="2400" u="none" cap="none" strike="noStrike">
                <a:solidFill>
                  <a:schemeClr val="lt1"/>
                </a:solidFill>
                <a:latin typeface="Lato"/>
                <a:ea typeface="Lato"/>
                <a:cs typeface="Lato"/>
                <a:sym typeface="Lato"/>
              </a:rPr>
            </a:br>
            <a:br>
              <a:rPr lang="en-US" sz="2400" u="none" cap="none" strike="noStrike">
                <a:solidFill>
                  <a:schemeClr val="lt1"/>
                </a:solidFill>
                <a:latin typeface="Lato"/>
                <a:ea typeface="Lato"/>
                <a:cs typeface="Lato"/>
                <a:sym typeface="Lato"/>
              </a:rPr>
            </a:br>
            <a:r>
              <a:rPr b="0" i="0" lang="en-US" sz="1800">
                <a:solidFill>
                  <a:schemeClr val="lt1"/>
                </a:solidFill>
                <a:latin typeface="Lato"/>
                <a:ea typeface="Lato"/>
                <a:cs typeface="Lato"/>
                <a:sym typeface="Lato"/>
              </a:rPr>
              <a:t>I like to think (and</a:t>
            </a:r>
            <a:br>
              <a:rPr lang="en-US" sz="1800">
                <a:solidFill>
                  <a:schemeClr val="lt1"/>
                </a:solidFill>
                <a:latin typeface="Lato"/>
                <a:ea typeface="Lato"/>
                <a:cs typeface="Lato"/>
                <a:sym typeface="Lato"/>
              </a:rPr>
            </a:br>
            <a:r>
              <a:rPr b="0" i="0" lang="en-US" sz="1800">
                <a:solidFill>
                  <a:schemeClr val="lt1"/>
                </a:solidFill>
                <a:latin typeface="Lato"/>
                <a:ea typeface="Lato"/>
                <a:cs typeface="Lato"/>
                <a:sym typeface="Lato"/>
              </a:rPr>
              <a:t>the sooner the better!)</a:t>
            </a:r>
            <a:br>
              <a:rPr lang="en-US" sz="1800">
                <a:solidFill>
                  <a:schemeClr val="lt1"/>
                </a:solidFill>
                <a:latin typeface="Lato"/>
                <a:ea typeface="Lato"/>
                <a:cs typeface="Lato"/>
                <a:sym typeface="Lato"/>
              </a:rPr>
            </a:br>
            <a:r>
              <a:rPr b="0" i="0" lang="en-US" sz="1800">
                <a:solidFill>
                  <a:schemeClr val="lt1"/>
                </a:solidFill>
                <a:latin typeface="Lato"/>
                <a:ea typeface="Lato"/>
                <a:cs typeface="Lato"/>
                <a:sym typeface="Lato"/>
              </a:rPr>
              <a:t>of a cybernetic meadow</a:t>
            </a:r>
            <a:br>
              <a:rPr lang="en-US" sz="1800">
                <a:solidFill>
                  <a:schemeClr val="lt1"/>
                </a:solidFill>
                <a:latin typeface="Lato"/>
                <a:ea typeface="Lato"/>
                <a:cs typeface="Lato"/>
                <a:sym typeface="Lato"/>
              </a:rPr>
            </a:br>
            <a:r>
              <a:rPr b="0" i="0" lang="en-US" sz="1800">
                <a:solidFill>
                  <a:schemeClr val="lt1"/>
                </a:solidFill>
                <a:latin typeface="Lato"/>
                <a:ea typeface="Lato"/>
                <a:cs typeface="Lato"/>
                <a:sym typeface="Lato"/>
              </a:rPr>
              <a:t>where mammals and computers</a:t>
            </a:r>
            <a:br>
              <a:rPr lang="en-US" sz="1800">
                <a:solidFill>
                  <a:schemeClr val="lt1"/>
                </a:solidFill>
                <a:latin typeface="Lato"/>
                <a:ea typeface="Lato"/>
                <a:cs typeface="Lato"/>
                <a:sym typeface="Lato"/>
              </a:rPr>
            </a:br>
            <a:r>
              <a:rPr b="0" i="0" lang="en-US" sz="1800">
                <a:solidFill>
                  <a:schemeClr val="lt1"/>
                </a:solidFill>
                <a:latin typeface="Lato"/>
                <a:ea typeface="Lato"/>
                <a:cs typeface="Lato"/>
                <a:sym typeface="Lato"/>
              </a:rPr>
              <a:t>live together in mutually</a:t>
            </a:r>
            <a:br>
              <a:rPr lang="en-US" sz="1800">
                <a:solidFill>
                  <a:schemeClr val="lt1"/>
                </a:solidFill>
                <a:latin typeface="Lato"/>
                <a:ea typeface="Lato"/>
                <a:cs typeface="Lato"/>
                <a:sym typeface="Lato"/>
              </a:rPr>
            </a:br>
            <a:r>
              <a:rPr b="0" i="0" lang="en-US" sz="1800">
                <a:solidFill>
                  <a:schemeClr val="lt1"/>
                </a:solidFill>
                <a:latin typeface="Lato"/>
                <a:ea typeface="Lato"/>
                <a:cs typeface="Lato"/>
                <a:sym typeface="Lato"/>
              </a:rPr>
              <a:t>programming harmony</a:t>
            </a:r>
            <a:br>
              <a:rPr lang="en-US" sz="1800">
                <a:solidFill>
                  <a:schemeClr val="lt1"/>
                </a:solidFill>
                <a:latin typeface="Lato"/>
                <a:ea typeface="Lato"/>
                <a:cs typeface="Lato"/>
                <a:sym typeface="Lato"/>
              </a:rPr>
            </a:br>
            <a:r>
              <a:rPr b="0" i="0" lang="en-US" sz="1800">
                <a:solidFill>
                  <a:schemeClr val="lt1"/>
                </a:solidFill>
                <a:latin typeface="Lato"/>
                <a:ea typeface="Lato"/>
                <a:cs typeface="Lato"/>
                <a:sym typeface="Lato"/>
              </a:rPr>
              <a:t>like pure water</a:t>
            </a:r>
            <a:br>
              <a:rPr lang="en-US" sz="1800">
                <a:solidFill>
                  <a:schemeClr val="lt1"/>
                </a:solidFill>
                <a:latin typeface="Lato"/>
                <a:ea typeface="Lato"/>
                <a:cs typeface="Lato"/>
                <a:sym typeface="Lato"/>
              </a:rPr>
            </a:br>
            <a:r>
              <a:rPr b="0" i="0" lang="en-US" sz="1800">
                <a:solidFill>
                  <a:schemeClr val="lt1"/>
                </a:solidFill>
                <a:latin typeface="Lato"/>
                <a:ea typeface="Lato"/>
                <a:cs typeface="Lato"/>
                <a:sym typeface="Lato"/>
              </a:rPr>
              <a:t>touching clear sky.</a:t>
            </a:r>
            <a:br>
              <a:rPr lang="en-US" sz="1800">
                <a:solidFill>
                  <a:schemeClr val="lt1"/>
                </a:solidFill>
                <a:latin typeface="Lato"/>
                <a:ea typeface="Lato"/>
                <a:cs typeface="Lato"/>
                <a:sym typeface="Lato"/>
              </a:rPr>
            </a:br>
            <a:br>
              <a:rPr lang="en-US" sz="1800">
                <a:solidFill>
                  <a:schemeClr val="lt1"/>
                </a:solidFill>
                <a:latin typeface="Lato"/>
                <a:ea typeface="Lato"/>
                <a:cs typeface="Lato"/>
                <a:sym typeface="Lato"/>
              </a:rPr>
            </a:br>
            <a:r>
              <a:rPr b="0" i="0" lang="en-US" sz="1800">
                <a:solidFill>
                  <a:schemeClr val="lt1"/>
                </a:solidFill>
                <a:latin typeface="Lato"/>
                <a:ea typeface="Lato"/>
                <a:cs typeface="Lato"/>
                <a:sym typeface="Lato"/>
              </a:rPr>
              <a:t>I like to think</a:t>
            </a:r>
            <a:br>
              <a:rPr lang="en-US" sz="1800">
                <a:solidFill>
                  <a:schemeClr val="lt1"/>
                </a:solidFill>
                <a:latin typeface="Lato"/>
                <a:ea typeface="Lato"/>
                <a:cs typeface="Lato"/>
                <a:sym typeface="Lato"/>
              </a:rPr>
            </a:br>
            <a:r>
              <a:rPr b="0" i="0" lang="en-US" sz="1800">
                <a:solidFill>
                  <a:schemeClr val="lt1"/>
                </a:solidFill>
                <a:latin typeface="Lato"/>
                <a:ea typeface="Lato"/>
                <a:cs typeface="Lato"/>
                <a:sym typeface="Lato"/>
              </a:rPr>
              <a:t>(right now, please!)</a:t>
            </a:r>
            <a:br>
              <a:rPr lang="en-US" sz="1800">
                <a:solidFill>
                  <a:schemeClr val="lt1"/>
                </a:solidFill>
                <a:latin typeface="Lato"/>
                <a:ea typeface="Lato"/>
                <a:cs typeface="Lato"/>
                <a:sym typeface="Lato"/>
              </a:rPr>
            </a:br>
            <a:r>
              <a:rPr b="0" i="0" lang="en-US" sz="1800">
                <a:solidFill>
                  <a:schemeClr val="lt1"/>
                </a:solidFill>
                <a:latin typeface="Lato"/>
                <a:ea typeface="Lato"/>
                <a:cs typeface="Lato"/>
                <a:sym typeface="Lato"/>
              </a:rPr>
              <a:t>of a cybernetic forest</a:t>
            </a:r>
            <a:br>
              <a:rPr lang="en-US" sz="1800">
                <a:solidFill>
                  <a:schemeClr val="lt1"/>
                </a:solidFill>
                <a:latin typeface="Lato"/>
                <a:ea typeface="Lato"/>
                <a:cs typeface="Lato"/>
                <a:sym typeface="Lato"/>
              </a:rPr>
            </a:br>
            <a:r>
              <a:rPr b="0" i="0" lang="en-US" sz="1800">
                <a:solidFill>
                  <a:schemeClr val="lt1"/>
                </a:solidFill>
                <a:latin typeface="Lato"/>
                <a:ea typeface="Lato"/>
                <a:cs typeface="Lato"/>
                <a:sym typeface="Lato"/>
              </a:rPr>
              <a:t>filled with pines and electronics</a:t>
            </a:r>
            <a:br>
              <a:rPr lang="en-US" sz="1800">
                <a:solidFill>
                  <a:schemeClr val="lt1"/>
                </a:solidFill>
                <a:latin typeface="Lato"/>
                <a:ea typeface="Lato"/>
                <a:cs typeface="Lato"/>
                <a:sym typeface="Lato"/>
              </a:rPr>
            </a:br>
            <a:r>
              <a:rPr b="0" i="0" lang="en-US" sz="1800">
                <a:solidFill>
                  <a:schemeClr val="lt1"/>
                </a:solidFill>
                <a:latin typeface="Lato"/>
                <a:ea typeface="Lato"/>
                <a:cs typeface="Lato"/>
                <a:sym typeface="Lato"/>
              </a:rPr>
              <a:t>where deer stroll peacefully</a:t>
            </a:r>
            <a:br>
              <a:rPr lang="en-US" sz="1800">
                <a:solidFill>
                  <a:schemeClr val="lt1"/>
                </a:solidFill>
                <a:latin typeface="Lato"/>
                <a:ea typeface="Lato"/>
                <a:cs typeface="Lato"/>
                <a:sym typeface="Lato"/>
              </a:rPr>
            </a:br>
            <a:r>
              <a:rPr b="0" i="0" lang="en-US" sz="1800">
                <a:solidFill>
                  <a:schemeClr val="lt1"/>
                </a:solidFill>
                <a:latin typeface="Lato"/>
                <a:ea typeface="Lato"/>
                <a:cs typeface="Lato"/>
                <a:sym typeface="Lato"/>
              </a:rPr>
              <a:t>past computers</a:t>
            </a:r>
            <a:br>
              <a:rPr lang="en-US" sz="1800">
                <a:solidFill>
                  <a:schemeClr val="lt1"/>
                </a:solidFill>
                <a:latin typeface="Lato"/>
                <a:ea typeface="Lato"/>
                <a:cs typeface="Lato"/>
                <a:sym typeface="Lato"/>
              </a:rPr>
            </a:br>
            <a:r>
              <a:rPr b="0" i="0" lang="en-US" sz="1800">
                <a:solidFill>
                  <a:schemeClr val="lt1"/>
                </a:solidFill>
                <a:latin typeface="Lato"/>
                <a:ea typeface="Lato"/>
                <a:cs typeface="Lato"/>
                <a:sym typeface="Lato"/>
              </a:rPr>
              <a:t>as if they were flowers</a:t>
            </a:r>
            <a:br>
              <a:rPr lang="en-US" sz="1800">
                <a:solidFill>
                  <a:schemeClr val="lt1"/>
                </a:solidFill>
                <a:latin typeface="Lato"/>
                <a:ea typeface="Lato"/>
                <a:cs typeface="Lato"/>
                <a:sym typeface="Lato"/>
              </a:rPr>
            </a:br>
            <a:r>
              <a:rPr b="0" i="0" lang="en-US" sz="1800">
                <a:solidFill>
                  <a:schemeClr val="lt1"/>
                </a:solidFill>
                <a:latin typeface="Lato"/>
                <a:ea typeface="Lato"/>
                <a:cs typeface="Lato"/>
                <a:sym typeface="Lato"/>
              </a:rPr>
              <a:t>with spinning blossoms.</a:t>
            </a:r>
            <a:br>
              <a:rPr lang="en-US" sz="1800">
                <a:solidFill>
                  <a:schemeClr val="lt1"/>
                </a:solidFill>
                <a:latin typeface="Lato"/>
                <a:ea typeface="Lato"/>
                <a:cs typeface="Lato"/>
                <a:sym typeface="Lato"/>
              </a:rPr>
            </a:br>
            <a:br>
              <a:rPr lang="en-US" sz="1800">
                <a:solidFill>
                  <a:schemeClr val="lt1"/>
                </a:solidFill>
                <a:latin typeface="Lato"/>
                <a:ea typeface="Lato"/>
                <a:cs typeface="Lato"/>
                <a:sym typeface="Lato"/>
              </a:rPr>
            </a:br>
            <a:endParaRPr>
              <a:solidFill>
                <a:schemeClr val="lt1"/>
              </a:solidFill>
            </a:endParaRPr>
          </a:p>
        </p:txBody>
      </p:sp>
      <p:sp>
        <p:nvSpPr>
          <p:cNvPr id="343" name="Google Shape;343;p37"/>
          <p:cNvSpPr txBox="1"/>
          <p:nvPr/>
        </p:nvSpPr>
        <p:spPr>
          <a:xfrm>
            <a:off x="5190369" y="584648"/>
            <a:ext cx="5317200" cy="1463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br>
              <a:rPr b="0" i="0" lang="en-US" sz="1800" u="none" cap="none" strike="noStrike">
                <a:solidFill>
                  <a:schemeClr val="lt1"/>
                </a:solidFill>
                <a:latin typeface="Lato"/>
                <a:ea typeface="Lato"/>
                <a:cs typeface="Lato"/>
                <a:sym typeface="Lato"/>
              </a:rPr>
            </a:br>
            <a:br>
              <a:rPr b="0" i="0" lang="en-US" sz="1800" u="none" cap="none" strike="noStrike">
                <a:solidFill>
                  <a:schemeClr val="lt1"/>
                </a:solidFill>
                <a:latin typeface="Lato"/>
                <a:ea typeface="Lato"/>
                <a:cs typeface="Lato"/>
                <a:sym typeface="Lato"/>
              </a:rPr>
            </a:br>
            <a:r>
              <a:rPr b="0" i="0" lang="en-US" sz="1800" u="none" cap="none" strike="noStrike">
                <a:solidFill>
                  <a:schemeClr val="lt1"/>
                </a:solidFill>
                <a:latin typeface="Lato"/>
                <a:ea typeface="Lato"/>
                <a:cs typeface="Lato"/>
                <a:sym typeface="Lato"/>
              </a:rPr>
              <a:t>I like to think</a:t>
            </a:r>
            <a:br>
              <a:rPr b="0" i="0" lang="en-US" sz="1800" u="none" cap="none" strike="noStrike">
                <a:solidFill>
                  <a:schemeClr val="lt1"/>
                </a:solidFill>
                <a:latin typeface="Lato"/>
                <a:ea typeface="Lato"/>
                <a:cs typeface="Lato"/>
                <a:sym typeface="Lato"/>
              </a:rPr>
            </a:br>
            <a:r>
              <a:rPr b="0" i="0" lang="en-US" sz="1800" u="none" cap="none" strike="noStrike">
                <a:solidFill>
                  <a:schemeClr val="lt1"/>
                </a:solidFill>
                <a:latin typeface="Lato"/>
                <a:ea typeface="Lato"/>
                <a:cs typeface="Lato"/>
                <a:sym typeface="Lato"/>
              </a:rPr>
              <a:t>(it has to be!)</a:t>
            </a:r>
            <a:br>
              <a:rPr b="0" i="0" lang="en-US" sz="1800" u="none" cap="none" strike="noStrike">
                <a:solidFill>
                  <a:schemeClr val="lt1"/>
                </a:solidFill>
                <a:latin typeface="Lato"/>
                <a:ea typeface="Lato"/>
                <a:cs typeface="Lato"/>
                <a:sym typeface="Lato"/>
              </a:rPr>
            </a:br>
            <a:r>
              <a:rPr b="0" i="0" lang="en-US" sz="1800" u="none" cap="none" strike="noStrike">
                <a:solidFill>
                  <a:schemeClr val="lt1"/>
                </a:solidFill>
                <a:latin typeface="Lato"/>
                <a:ea typeface="Lato"/>
                <a:cs typeface="Lato"/>
                <a:sym typeface="Lato"/>
              </a:rPr>
              <a:t>of a cybernetic ecology</a:t>
            </a:r>
            <a:br>
              <a:rPr b="0" i="0" lang="en-US" sz="1800" u="none" cap="none" strike="noStrike">
                <a:solidFill>
                  <a:schemeClr val="lt1"/>
                </a:solidFill>
                <a:latin typeface="Lato"/>
                <a:ea typeface="Lato"/>
                <a:cs typeface="Lato"/>
                <a:sym typeface="Lato"/>
              </a:rPr>
            </a:br>
            <a:r>
              <a:rPr b="0" i="0" lang="en-US" sz="1800" u="none" cap="none" strike="noStrike">
                <a:solidFill>
                  <a:schemeClr val="lt1"/>
                </a:solidFill>
                <a:latin typeface="Lato"/>
                <a:ea typeface="Lato"/>
                <a:cs typeface="Lato"/>
                <a:sym typeface="Lato"/>
              </a:rPr>
              <a:t>where we are free of our labors</a:t>
            </a:r>
            <a:br>
              <a:rPr b="0" i="0" lang="en-US" sz="1800" u="none" cap="none" strike="noStrike">
                <a:solidFill>
                  <a:schemeClr val="lt1"/>
                </a:solidFill>
                <a:latin typeface="Lato"/>
                <a:ea typeface="Lato"/>
                <a:cs typeface="Lato"/>
                <a:sym typeface="Lato"/>
              </a:rPr>
            </a:br>
            <a:r>
              <a:rPr b="0" i="0" lang="en-US" sz="1800" u="none" cap="none" strike="noStrike">
                <a:solidFill>
                  <a:schemeClr val="lt1"/>
                </a:solidFill>
                <a:latin typeface="Lato"/>
                <a:ea typeface="Lato"/>
                <a:cs typeface="Lato"/>
                <a:sym typeface="Lato"/>
              </a:rPr>
              <a:t>and joined back to nature,</a:t>
            </a:r>
            <a:br>
              <a:rPr b="0" i="0" lang="en-US" sz="1800" u="none" cap="none" strike="noStrike">
                <a:solidFill>
                  <a:schemeClr val="lt1"/>
                </a:solidFill>
                <a:latin typeface="Lato"/>
                <a:ea typeface="Lato"/>
                <a:cs typeface="Lato"/>
                <a:sym typeface="Lato"/>
              </a:rPr>
            </a:br>
            <a:r>
              <a:rPr b="0" i="0" lang="en-US" sz="1800" u="none" cap="none" strike="noStrike">
                <a:solidFill>
                  <a:schemeClr val="lt1"/>
                </a:solidFill>
                <a:latin typeface="Lato"/>
                <a:ea typeface="Lato"/>
                <a:cs typeface="Lato"/>
                <a:sym typeface="Lato"/>
              </a:rPr>
              <a:t>returned to our mammal</a:t>
            </a:r>
            <a:br>
              <a:rPr b="0" i="0" lang="en-US" sz="1800" u="none" cap="none" strike="noStrike">
                <a:solidFill>
                  <a:schemeClr val="lt1"/>
                </a:solidFill>
                <a:latin typeface="Lato"/>
                <a:ea typeface="Lato"/>
                <a:cs typeface="Lato"/>
                <a:sym typeface="Lato"/>
              </a:rPr>
            </a:br>
            <a:r>
              <a:rPr b="0" i="0" lang="en-US" sz="1800" u="none" cap="none" strike="noStrike">
                <a:solidFill>
                  <a:schemeClr val="lt1"/>
                </a:solidFill>
                <a:latin typeface="Lato"/>
                <a:ea typeface="Lato"/>
                <a:cs typeface="Lato"/>
                <a:sym typeface="Lato"/>
              </a:rPr>
              <a:t>brothers and sisters,</a:t>
            </a:r>
            <a:br>
              <a:rPr b="0" i="0" lang="en-US" sz="1800" u="none" cap="none" strike="noStrike">
                <a:solidFill>
                  <a:schemeClr val="lt1"/>
                </a:solidFill>
                <a:latin typeface="Lato"/>
                <a:ea typeface="Lato"/>
                <a:cs typeface="Lato"/>
                <a:sym typeface="Lato"/>
              </a:rPr>
            </a:br>
            <a:r>
              <a:rPr b="0" i="0" lang="en-US" sz="1800" u="none" cap="none" strike="noStrike">
                <a:solidFill>
                  <a:schemeClr val="lt1"/>
                </a:solidFill>
                <a:latin typeface="Lato"/>
                <a:ea typeface="Lato"/>
                <a:cs typeface="Lato"/>
                <a:sym typeface="Lato"/>
              </a:rPr>
              <a:t>and all watched over</a:t>
            </a:r>
            <a:br>
              <a:rPr b="0" i="0" lang="en-US" sz="1800" u="none" cap="none" strike="noStrike">
                <a:solidFill>
                  <a:schemeClr val="lt1"/>
                </a:solidFill>
                <a:latin typeface="Lato"/>
                <a:ea typeface="Lato"/>
                <a:cs typeface="Lato"/>
                <a:sym typeface="Lato"/>
              </a:rPr>
            </a:br>
            <a:r>
              <a:rPr b="0" i="0" lang="en-US" sz="1800" u="none" cap="none" strike="noStrike">
                <a:solidFill>
                  <a:schemeClr val="lt1"/>
                </a:solidFill>
                <a:latin typeface="Lato"/>
                <a:ea typeface="Lato"/>
                <a:cs typeface="Lato"/>
                <a:sym typeface="Lato"/>
              </a:rPr>
              <a:t>by machines of loving grace.</a:t>
            </a:r>
            <a:br>
              <a:rPr b="0" i="0" lang="en-US" sz="2400" u="none" cap="none" strike="noStrike">
                <a:solidFill>
                  <a:schemeClr val="lt1"/>
                </a:solidFill>
                <a:latin typeface="Lato"/>
                <a:ea typeface="Lato"/>
                <a:cs typeface="Lato"/>
                <a:sym typeface="Lato"/>
              </a:rPr>
            </a:br>
            <a:endParaRPr b="0" i="0" sz="2400" u="none" cap="none" strike="noStrike">
              <a:solidFill>
                <a:schemeClr val="lt1"/>
              </a:solidFill>
              <a:latin typeface="Lato"/>
              <a:ea typeface="Lato"/>
              <a:cs typeface="Lato"/>
              <a:sym typeface="Lato"/>
            </a:endParaRPr>
          </a:p>
        </p:txBody>
      </p:sp>
      <p:sp>
        <p:nvSpPr>
          <p:cNvPr id="344" name="Google Shape;344;p37"/>
          <p:cNvSpPr txBox="1"/>
          <p:nvPr/>
        </p:nvSpPr>
        <p:spPr>
          <a:xfrm>
            <a:off x="5134822" y="4081471"/>
            <a:ext cx="59595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chemeClr val="lt1"/>
                </a:solidFill>
                <a:latin typeface="Lato"/>
                <a:ea typeface="Lato"/>
                <a:cs typeface="Lato"/>
                <a:sym typeface="Lato"/>
              </a:rPr>
              <a:t>Write two sentences:</a:t>
            </a:r>
            <a:endParaRPr/>
          </a:p>
          <a:p>
            <a:pPr indent="-228600" lvl="0" marL="34290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ato"/>
              <a:ea typeface="Lato"/>
              <a:cs typeface="Lato"/>
              <a:sym typeface="Lato"/>
            </a:endParaRPr>
          </a:p>
          <a:p>
            <a:pPr indent="-342900" lvl="0" marL="342900" marR="0" rtl="0" algn="l">
              <a:lnSpc>
                <a:spcPct val="100000"/>
              </a:lnSpc>
              <a:spcBef>
                <a:spcPts val="0"/>
              </a:spcBef>
              <a:spcAft>
                <a:spcPts val="0"/>
              </a:spcAft>
              <a:buClr>
                <a:srgbClr val="000000"/>
              </a:buClr>
              <a:buSzPts val="1800"/>
              <a:buFont typeface="Arial"/>
              <a:buAutoNum type="arabicParenR"/>
            </a:pPr>
            <a:r>
              <a:rPr b="0" i="0" lang="en-US" sz="1800" u="none" cap="none" strike="noStrike">
                <a:solidFill>
                  <a:schemeClr val="lt1"/>
                </a:solidFill>
                <a:latin typeface="Lato"/>
                <a:ea typeface="Lato"/>
                <a:cs typeface="Lato"/>
                <a:sym typeface="Lato"/>
              </a:rPr>
              <a:t>What is the poem about?</a:t>
            </a:r>
            <a:endParaRPr/>
          </a:p>
          <a:p>
            <a:pPr indent="-342900" lvl="0" marL="342900" marR="0" rtl="0" algn="l">
              <a:lnSpc>
                <a:spcPct val="100000"/>
              </a:lnSpc>
              <a:spcBef>
                <a:spcPts val="0"/>
              </a:spcBef>
              <a:spcAft>
                <a:spcPts val="0"/>
              </a:spcAft>
              <a:buClr>
                <a:srgbClr val="000000"/>
              </a:buClr>
              <a:buSzPts val="1800"/>
              <a:buFont typeface="Arial"/>
              <a:buAutoNum type="arabicParenR"/>
            </a:pPr>
            <a:r>
              <a:rPr lang="en-US" sz="1800">
                <a:solidFill>
                  <a:schemeClr val="lt1"/>
                </a:solidFill>
                <a:latin typeface="Lato"/>
                <a:ea typeface="Lato"/>
                <a:cs typeface="Lato"/>
                <a:sym typeface="Lato"/>
              </a:rPr>
              <a:t>How does it</a:t>
            </a:r>
            <a:r>
              <a:rPr b="0" i="0" lang="en-US" sz="1800" u="none" cap="none" strike="noStrike">
                <a:solidFill>
                  <a:schemeClr val="lt1"/>
                </a:solidFill>
                <a:latin typeface="Lato"/>
                <a:ea typeface="Lato"/>
                <a:cs typeface="Lato"/>
                <a:sym typeface="Lato"/>
              </a:rPr>
              <a:t> achieve that effect?</a:t>
            </a:r>
            <a:endParaRPr/>
          </a:p>
        </p:txBody>
      </p:sp>
      <p:sp>
        <p:nvSpPr>
          <p:cNvPr id="345" name="Google Shape;345;p37"/>
          <p:cNvSpPr txBox="1"/>
          <p:nvPr/>
        </p:nvSpPr>
        <p:spPr>
          <a:xfrm>
            <a:off x="5190372" y="5479125"/>
            <a:ext cx="5959500" cy="17547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chemeClr val="lt1"/>
                </a:solidFill>
                <a:latin typeface="Lato"/>
                <a:ea typeface="Lato"/>
                <a:cs typeface="Lato"/>
                <a:sym typeface="Lato"/>
              </a:rPr>
              <a:t>Utopian vision = Ludd’s seed sprouted?</a:t>
            </a:r>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chemeClr val="lt1"/>
                </a:solidFill>
                <a:latin typeface="Lato"/>
                <a:ea typeface="Lato"/>
                <a:cs typeface="Lato"/>
                <a:sym typeface="Lato"/>
              </a:rPr>
              <a:t>Sensory descriptions/images</a:t>
            </a:r>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chemeClr val="lt1"/>
                </a:solidFill>
                <a:latin typeface="Lato"/>
                <a:ea typeface="Lato"/>
                <a:cs typeface="Lato"/>
                <a:sym typeface="Lato"/>
              </a:rPr>
              <a:t>Juxtaposition of machine and person = collectivity</a:t>
            </a:r>
            <a:endParaRPr b="0" i="0" sz="1800" u="none" cap="none" strike="noStrike">
              <a:solidFill>
                <a:schemeClr val="lt1"/>
              </a:solidFill>
              <a:latin typeface="Lato"/>
              <a:ea typeface="Lato"/>
              <a:cs typeface="Lato"/>
              <a:sym typeface="Lato"/>
            </a:endParaRPr>
          </a:p>
          <a:p>
            <a:pPr indent="-285750" lvl="0" marL="285750" marR="0" rtl="0" algn="l">
              <a:lnSpc>
                <a:spcPct val="100000"/>
              </a:lnSpc>
              <a:spcBef>
                <a:spcPts val="0"/>
              </a:spcBef>
              <a:spcAft>
                <a:spcPts val="0"/>
              </a:spcAft>
              <a:buClr>
                <a:schemeClr val="lt1"/>
              </a:buClr>
              <a:buSzPts val="1800"/>
              <a:buFont typeface="Lato"/>
              <a:buChar char="•"/>
            </a:pPr>
            <a:r>
              <a:rPr lang="en-US" sz="1800">
                <a:solidFill>
                  <a:schemeClr val="lt1"/>
                </a:solidFill>
                <a:latin typeface="Lato"/>
                <a:ea typeface="Lato"/>
                <a:cs typeface="Lato"/>
                <a:sym typeface="Lato"/>
              </a:rPr>
              <a:t>Repetition and pattern</a:t>
            </a:r>
            <a:endParaRPr sz="1800">
              <a:solidFill>
                <a:schemeClr val="lt1"/>
              </a:solidFill>
              <a:latin typeface="Lato"/>
              <a:ea typeface="Lato"/>
              <a:cs typeface="Lato"/>
              <a:sym typeface="Lato"/>
            </a:endParaRPr>
          </a:p>
          <a:p>
            <a:pPr indent="0" lvl="0" marL="0" marR="0" rtl="0" algn="l">
              <a:lnSpc>
                <a:spcPct val="100000"/>
              </a:lnSpc>
              <a:spcBef>
                <a:spcPts val="0"/>
              </a:spcBef>
              <a:spcAft>
                <a:spcPts val="0"/>
              </a:spcAft>
              <a:buNone/>
            </a:pPr>
            <a:r>
              <a:t/>
            </a:r>
            <a:endParaRPr b="0" i="0" sz="18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None/>
            </a:pPr>
            <a:r>
              <a:t/>
            </a:r>
            <a:endParaRPr b="0" i="0" sz="1800" u="none" cap="none" strike="noStrike">
              <a:solidFill>
                <a:schemeClr val="lt1"/>
              </a:solidFill>
              <a:latin typeface="Lato"/>
              <a:ea typeface="Lato"/>
              <a:cs typeface="Lato"/>
              <a:sym typeface="Lato"/>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500"/>
                                        <p:tgtEl>
                                          <p:spTgt spid="3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500"/>
                                        <p:tgtEl>
                                          <p:spTgt spid="3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pic>
        <p:nvPicPr>
          <p:cNvPr descr="A white robot with blue eyes and a black background&#10;&#10;Description automatically generated" id="350" name="Google Shape;350;p46"/>
          <p:cNvPicPr preferRelativeResize="0"/>
          <p:nvPr>
            <p:ph idx="2" type="pic"/>
          </p:nvPr>
        </p:nvPicPr>
        <p:blipFill rotWithShape="1">
          <a:blip r:embed="rId3">
            <a:alphaModFix/>
          </a:blip>
          <a:srcRect b="2248" l="0" r="0" t="2248"/>
          <a:stretch/>
        </p:blipFill>
        <p:spPr>
          <a:xfrm>
            <a:off x="2902757" y="1147763"/>
            <a:ext cx="2280192" cy="3195638"/>
          </a:xfrm>
          <a:prstGeom prst="rect">
            <a:avLst/>
          </a:prstGeom>
          <a:solidFill>
            <a:srgbClr val="D8D8D8"/>
          </a:solidFill>
          <a:ln>
            <a:noFill/>
          </a:ln>
        </p:spPr>
      </p:pic>
      <p:pic>
        <p:nvPicPr>
          <p:cNvPr descr="A pair of pliers and screwdrivers&#10;&#10;Description automatically generated" id="351" name="Google Shape;351;p46"/>
          <p:cNvPicPr preferRelativeResize="0"/>
          <p:nvPr>
            <p:ph idx="3" type="pic"/>
          </p:nvPr>
        </p:nvPicPr>
        <p:blipFill rotWithShape="1">
          <a:blip r:embed="rId4">
            <a:alphaModFix/>
          </a:blip>
          <a:srcRect b="0" l="23230" r="23229" t="0"/>
          <a:stretch/>
        </p:blipFill>
        <p:spPr>
          <a:xfrm>
            <a:off x="402039" y="2957513"/>
            <a:ext cx="2280192" cy="3195638"/>
          </a:xfrm>
          <a:prstGeom prst="rect">
            <a:avLst/>
          </a:prstGeom>
          <a:solidFill>
            <a:srgbClr val="D8D8D8"/>
          </a:solidFill>
          <a:ln>
            <a:noFill/>
          </a:ln>
        </p:spPr>
      </p:pic>
      <p:sp>
        <p:nvSpPr>
          <p:cNvPr id="352" name="Google Shape;352;p46"/>
          <p:cNvSpPr txBox="1"/>
          <p:nvPr>
            <p:ph type="title"/>
          </p:nvPr>
        </p:nvSpPr>
        <p:spPr>
          <a:xfrm>
            <a:off x="5827470" y="1230983"/>
            <a:ext cx="5971224" cy="63769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lang="en-US"/>
              <a:t>Chatting with AI</a:t>
            </a:r>
            <a:endParaRPr/>
          </a:p>
        </p:txBody>
      </p:sp>
      <p:sp>
        <p:nvSpPr>
          <p:cNvPr id="353" name="Google Shape;353;p46"/>
          <p:cNvSpPr txBox="1"/>
          <p:nvPr>
            <p:ph idx="1" type="body"/>
          </p:nvPr>
        </p:nvSpPr>
        <p:spPr>
          <a:xfrm>
            <a:off x="5827470" y="1919127"/>
            <a:ext cx="5962491" cy="2076771"/>
          </a:xfrm>
          <a:prstGeom prst="rect">
            <a:avLst/>
          </a:prstGeom>
          <a:noFill/>
          <a:ln>
            <a:noFill/>
          </a:ln>
        </p:spPr>
        <p:txBody>
          <a:bodyPr anchorCtr="0" anchor="t" bIns="45700" lIns="91425" spcFirstLastPara="1" rIns="91425" wrap="square" tIns="45700">
            <a:noAutofit/>
          </a:bodyPr>
          <a:lstStyle/>
          <a:p>
            <a:pPr indent="0" lvl="0" marL="127000" rtl="0" algn="l">
              <a:lnSpc>
                <a:spcPct val="100000"/>
              </a:lnSpc>
              <a:spcBef>
                <a:spcPts val="0"/>
              </a:spcBef>
              <a:spcAft>
                <a:spcPts val="0"/>
              </a:spcAft>
              <a:buSzPts val="1600"/>
              <a:buNone/>
            </a:pPr>
            <a:r>
              <a:rPr b="0" i="0" lang="en-US">
                <a:solidFill>
                  <a:schemeClr val="dk1"/>
                </a:solidFill>
                <a:latin typeface="Arial"/>
                <a:ea typeface="Arial"/>
                <a:cs typeface="Arial"/>
                <a:sym typeface="Arial"/>
              </a:rPr>
              <a:t>‘When you use tools like ChatGPT, you provide it a ‘</a:t>
            </a:r>
            <a:r>
              <a:rPr b="0" i="1" lang="en-US">
                <a:solidFill>
                  <a:schemeClr val="dk1"/>
                </a:solidFill>
                <a:latin typeface="Arial"/>
                <a:ea typeface="Arial"/>
                <a:cs typeface="Arial"/>
                <a:sym typeface="Arial"/>
              </a:rPr>
              <a:t>prompt</a:t>
            </a:r>
            <a:r>
              <a:rPr b="0" i="0" lang="en-US">
                <a:solidFill>
                  <a:schemeClr val="dk1"/>
                </a:solidFill>
                <a:latin typeface="Arial"/>
                <a:ea typeface="Arial"/>
                <a:cs typeface="Arial"/>
                <a:sym typeface="Arial"/>
              </a:rPr>
              <a:t>‘, which the software sends to a ‘</a:t>
            </a:r>
            <a:r>
              <a:rPr b="0" i="1" lang="en-US">
                <a:solidFill>
                  <a:schemeClr val="dk1"/>
                </a:solidFill>
                <a:latin typeface="Arial"/>
                <a:ea typeface="Arial"/>
                <a:cs typeface="Arial"/>
                <a:sym typeface="Arial"/>
              </a:rPr>
              <a:t>model</a:t>
            </a:r>
            <a:r>
              <a:rPr b="0" i="0" lang="en-US">
                <a:solidFill>
                  <a:schemeClr val="dk1"/>
                </a:solidFill>
                <a:latin typeface="Arial"/>
                <a:ea typeface="Arial"/>
                <a:cs typeface="Arial"/>
                <a:sym typeface="Arial"/>
              </a:rPr>
              <a:t>‘ (the actual AI), and the model then produces a ‘</a:t>
            </a:r>
            <a:r>
              <a:rPr b="0" i="1" lang="en-US">
                <a:solidFill>
                  <a:schemeClr val="dk1"/>
                </a:solidFill>
                <a:latin typeface="Arial"/>
                <a:ea typeface="Arial"/>
                <a:cs typeface="Arial"/>
                <a:sym typeface="Arial"/>
              </a:rPr>
              <a:t>completion</a:t>
            </a:r>
            <a:r>
              <a:rPr b="0" i="0" lang="en-US">
                <a:solidFill>
                  <a:schemeClr val="dk1"/>
                </a:solidFill>
                <a:latin typeface="Arial"/>
                <a:ea typeface="Arial"/>
                <a:cs typeface="Arial"/>
                <a:sym typeface="Arial"/>
              </a:rPr>
              <a:t>‘ which is shown to you through the tool. There are many models available, but the most powerful to date are called GPT-3.5 and </a:t>
            </a:r>
            <a:r>
              <a:rPr b="0" i="0" lang="en-US" u="sng">
                <a:solidFill>
                  <a:schemeClr val="dk1"/>
                </a:solidFill>
                <a:latin typeface="Arial"/>
                <a:ea typeface="Arial"/>
                <a:cs typeface="Arial"/>
                <a:sym typeface="Arial"/>
                <a:hlinkClick r:id="rId5">
                  <a:extLst>
                    <a:ext uri="{A12FA001-AC4F-418D-AE19-62706E023703}">
                      <ahyp:hlinkClr val="tx"/>
                    </a:ext>
                  </a:extLst>
                </a:hlinkClick>
              </a:rPr>
              <a:t>GPT4</a:t>
            </a:r>
            <a:r>
              <a:rPr b="0" i="0" lang="en-US">
                <a:solidFill>
                  <a:schemeClr val="dk1"/>
                </a:solidFill>
                <a:latin typeface="Arial"/>
                <a:ea typeface="Arial"/>
                <a:cs typeface="Arial"/>
                <a:sym typeface="Arial"/>
              </a:rPr>
              <a:t>, made by OpenAI. The tool is chat-based, which means after the first completion, you can provide another prompt, receive another completion, and so on. The power of this prompt-completion-prompt-completion-… cycle is that you can interact with the AI to improve upon its responses. In each chat session, the prompt-completion-prompt-completion-… provides a ‘</a:t>
            </a:r>
            <a:r>
              <a:rPr b="0" i="1" lang="en-US">
                <a:solidFill>
                  <a:schemeClr val="dk1"/>
                </a:solidFill>
                <a:latin typeface="Arial"/>
                <a:ea typeface="Arial"/>
                <a:cs typeface="Arial"/>
                <a:sym typeface="Arial"/>
              </a:rPr>
              <a:t>context</a:t>
            </a:r>
            <a:r>
              <a:rPr b="0" i="0" lang="en-US">
                <a:solidFill>
                  <a:schemeClr val="dk1"/>
                </a:solidFill>
                <a:latin typeface="Arial"/>
                <a:ea typeface="Arial"/>
                <a:cs typeface="Arial"/>
                <a:sym typeface="Arial"/>
              </a:rPr>
              <a:t>‘ for the AI to work, so that it can draw from recent turns in your conversation.</a:t>
            </a:r>
            <a:endParaRPr/>
          </a:p>
          <a:p>
            <a:pPr indent="0" lvl="0" marL="127000" rtl="0" algn="l">
              <a:lnSpc>
                <a:spcPct val="100000"/>
              </a:lnSpc>
              <a:spcBef>
                <a:spcPts val="0"/>
              </a:spcBef>
              <a:spcAft>
                <a:spcPts val="0"/>
              </a:spcAft>
              <a:buSzPts val="1600"/>
              <a:buNone/>
            </a:pPr>
            <a:r>
              <a:rPr lang="en-US">
                <a:solidFill>
                  <a:schemeClr val="dk1"/>
                </a:solidFill>
                <a:latin typeface="Arial"/>
                <a:ea typeface="Arial"/>
                <a:cs typeface="Arial"/>
                <a:sym typeface="Arial"/>
              </a:rPr>
              <a:t>	</a:t>
            </a:r>
            <a:r>
              <a:rPr b="0" i="0" lang="en-US">
                <a:solidFill>
                  <a:schemeClr val="dk1"/>
                </a:solidFill>
                <a:latin typeface="Arial"/>
                <a:ea typeface="Arial"/>
                <a:cs typeface="Arial"/>
                <a:sym typeface="Arial"/>
              </a:rPr>
              <a:t>There is </a:t>
            </a:r>
            <a:r>
              <a:rPr b="0" i="0" lang="en-US" u="sng">
                <a:solidFill>
                  <a:schemeClr val="dk1"/>
                </a:solidFill>
                <a:latin typeface="Arial"/>
                <a:ea typeface="Arial"/>
                <a:cs typeface="Arial"/>
                <a:sym typeface="Arial"/>
                <a:hlinkClick r:id="rId6">
                  <a:extLst>
                    <a:ext uri="{A12FA001-AC4F-418D-AE19-62706E023703}">
                      <ahyp:hlinkClr val="tx"/>
                    </a:ext>
                  </a:extLst>
                </a:hlinkClick>
              </a:rPr>
              <a:t>no arcane magic behind prompting</a:t>
            </a:r>
            <a:r>
              <a:rPr b="0" i="0" lang="en-US">
                <a:solidFill>
                  <a:schemeClr val="dk1"/>
                </a:solidFill>
                <a:latin typeface="Arial"/>
                <a:ea typeface="Arial"/>
                <a:cs typeface="Arial"/>
                <a:sym typeface="Arial"/>
              </a:rPr>
              <a:t>; the most important thing to remember about prompting is to keep trying, and leverage the chat functionality to iteratively work with the AI to improve its completions’.</a:t>
            </a:r>
            <a:endParaRPr/>
          </a:p>
          <a:p>
            <a:pPr indent="0" lvl="0" marL="127000" rtl="0" algn="l">
              <a:lnSpc>
                <a:spcPct val="100000"/>
              </a:lnSpc>
              <a:spcBef>
                <a:spcPts val="0"/>
              </a:spcBef>
              <a:spcAft>
                <a:spcPts val="0"/>
              </a:spcAft>
              <a:buSzPts val="1600"/>
              <a:buNone/>
            </a:pPr>
            <a:r>
              <a:t/>
            </a:r>
            <a:endParaRPr>
              <a:solidFill>
                <a:srgbClr val="444444"/>
              </a:solidFill>
              <a:latin typeface="Arial"/>
              <a:ea typeface="Arial"/>
              <a:cs typeface="Arial"/>
              <a:sym typeface="Arial"/>
            </a:endParaRPr>
          </a:p>
          <a:p>
            <a:pPr indent="0" lvl="0" marL="127000" rtl="0" algn="l">
              <a:lnSpc>
                <a:spcPct val="100000"/>
              </a:lnSpc>
              <a:spcBef>
                <a:spcPts val="0"/>
              </a:spcBef>
              <a:spcAft>
                <a:spcPts val="0"/>
              </a:spcAft>
              <a:buSzPts val="1600"/>
              <a:buNone/>
            </a:pPr>
            <a:r>
              <a:rPr lang="en-US" sz="1100">
                <a:latin typeface="Lato"/>
                <a:ea typeface="Lato"/>
                <a:cs typeface="Lato"/>
                <a:sym typeface="Lato"/>
              </a:rPr>
              <a:t>Liu, Danny. 2023. “Prompt Engineering for Students – Making Generative AI Work for You,” </a:t>
            </a:r>
            <a:r>
              <a:rPr i="1" lang="en-US" sz="1100">
                <a:latin typeface="Lato"/>
                <a:ea typeface="Lato"/>
                <a:cs typeface="Lato"/>
                <a:sym typeface="Lato"/>
              </a:rPr>
              <a:t>Edu.au</a:t>
            </a:r>
            <a:r>
              <a:rPr lang="en-US" sz="1100">
                <a:latin typeface="Lato"/>
                <a:ea typeface="Lato"/>
                <a:cs typeface="Lato"/>
                <a:sym typeface="Lato"/>
              </a:rPr>
              <a:t> &lt;https://educational-innovation.sydney.edu.au/teaching@sydney/prompt-engineering-for-students-making-generative-ai-work-for-you/&gt; [accessed 23 August 2024]</a:t>
            </a:r>
            <a:br>
              <a:rPr lang="en-US"/>
            </a:br>
            <a:endParaRPr/>
          </a:p>
          <a:p>
            <a:pPr indent="0" lvl="0" marL="127000" rtl="0" algn="l">
              <a:lnSpc>
                <a:spcPct val="100000"/>
              </a:lnSpc>
              <a:spcBef>
                <a:spcPts val="0"/>
              </a:spcBef>
              <a:spcAft>
                <a:spcPts val="0"/>
              </a:spcAft>
              <a:buSzPts val="1600"/>
              <a:buNone/>
            </a:pPr>
            <a:br>
              <a:rPr lang="en-US"/>
            </a:br>
            <a:endParaRPr/>
          </a:p>
        </p:txBody>
      </p:sp>
      <p:sp>
        <p:nvSpPr>
          <p:cNvPr id="354" name="Google Shape;354;p46"/>
          <p:cNvSpPr txBox="1"/>
          <p:nvPr/>
        </p:nvSpPr>
        <p:spPr>
          <a:xfrm>
            <a:off x="2902757" y="4343401"/>
            <a:ext cx="228019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sng" cap="none" strike="noStrike">
                <a:solidFill>
                  <a:srgbClr val="000000"/>
                </a:solidFill>
                <a:latin typeface="Arial"/>
                <a:ea typeface="Arial"/>
                <a:cs typeface="Arial"/>
                <a:sym typeface="Arial"/>
                <a:hlinkClick r:id="rId7">
                  <a:extLst>
                    <a:ext uri="{A12FA001-AC4F-418D-AE19-62706E023703}">
                      <ahyp:hlinkClr val="tx"/>
                    </a:ext>
                  </a:extLst>
                </a:hlinkClick>
              </a:rPr>
              <a:t>This Photo</a:t>
            </a:r>
            <a:r>
              <a:rPr b="0" i="0" lang="en-US" sz="900" u="none" cap="none" strike="noStrike">
                <a:solidFill>
                  <a:srgbClr val="000000"/>
                </a:solidFill>
                <a:latin typeface="Arial"/>
                <a:ea typeface="Arial"/>
                <a:cs typeface="Arial"/>
                <a:sym typeface="Arial"/>
              </a:rPr>
              <a:t> by Unknown Author is licensed under </a:t>
            </a:r>
            <a:r>
              <a:rPr b="0" i="0" lang="en-US" sz="900" u="sng" cap="none" strike="noStrike">
                <a:solidFill>
                  <a:srgbClr val="000000"/>
                </a:solidFill>
                <a:latin typeface="Arial"/>
                <a:ea typeface="Arial"/>
                <a:cs typeface="Arial"/>
                <a:sym typeface="Arial"/>
                <a:hlinkClick r:id="rId8">
                  <a:extLst>
                    <a:ext uri="{A12FA001-AC4F-418D-AE19-62706E023703}">
                      <ahyp:hlinkClr val="tx"/>
                    </a:ext>
                  </a:extLst>
                </a:hlinkClick>
              </a:rPr>
              <a:t>CC BY-NC</a:t>
            </a:r>
            <a:endParaRPr b="0" i="0" sz="9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g2375936f702_1_87"/>
          <p:cNvSpPr txBox="1"/>
          <p:nvPr>
            <p:ph type="title"/>
          </p:nvPr>
        </p:nvSpPr>
        <p:spPr>
          <a:xfrm>
            <a:off x="473998" y="1672761"/>
            <a:ext cx="3782693" cy="175623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lang="en-US" sz="1800"/>
              <a:t>Chat GPT Bad Poetry Prompt</a:t>
            </a:r>
            <a:br>
              <a:rPr lang="en-US" sz="1800"/>
            </a:br>
            <a:br>
              <a:rPr lang="en-US" sz="1800"/>
            </a:br>
            <a:r>
              <a:rPr lang="en-US" sz="1800"/>
              <a:t>Sign up/in chatgpt.com</a:t>
            </a:r>
            <a:br>
              <a:rPr lang="en-US" sz="1800"/>
            </a:br>
            <a:br>
              <a:rPr lang="en-US" sz="1800"/>
            </a:br>
            <a:r>
              <a:rPr lang="en-US" sz="1800"/>
              <a:t>Create a 40 line poem</a:t>
            </a:r>
            <a:br>
              <a:rPr lang="en-US" sz="1800"/>
            </a:br>
            <a:br>
              <a:rPr lang="en-US" sz="1800"/>
            </a:br>
            <a:r>
              <a:rPr lang="en-US" sz="1800"/>
              <a:t>Experiment with prompts – ‘write a 40 line poem about dying printers’</a:t>
            </a:r>
            <a:br>
              <a:rPr lang="en-US" sz="1800"/>
            </a:br>
            <a:br>
              <a:rPr lang="en-US" sz="1800"/>
            </a:br>
            <a:r>
              <a:rPr lang="en-US" sz="1800"/>
              <a:t>Refine poem to make it as bad as possible… for example…</a:t>
            </a:r>
            <a:br>
              <a:rPr lang="en-US" sz="1800"/>
            </a:br>
            <a:br>
              <a:rPr lang="en-US" sz="1800"/>
            </a:br>
            <a:r>
              <a:rPr lang="en-US" sz="1800"/>
              <a:t>- Make it less snappy</a:t>
            </a:r>
            <a:br>
              <a:rPr lang="en-US" sz="1800"/>
            </a:br>
            <a:r>
              <a:rPr lang="en-US" sz="1800"/>
              <a:t>- Include more cliches</a:t>
            </a:r>
            <a:br>
              <a:rPr lang="en-US" sz="1800"/>
            </a:br>
            <a:r>
              <a:rPr lang="en-US" sz="1800"/>
              <a:t>- Make it less original</a:t>
            </a:r>
            <a:br>
              <a:rPr lang="en-US" sz="1800"/>
            </a:br>
            <a:r>
              <a:rPr lang="en-US" sz="1800"/>
              <a:t>- Put more forced rhyme in there</a:t>
            </a:r>
            <a:br>
              <a:rPr lang="en-US" sz="1800"/>
            </a:br>
            <a:r>
              <a:rPr lang="en-US" sz="1800"/>
              <a:t>- Just please, make it worse…</a:t>
            </a:r>
            <a:endParaRPr/>
          </a:p>
        </p:txBody>
      </p:sp>
      <p:pic>
        <p:nvPicPr>
          <p:cNvPr id="360" name="Google Shape;360;g2375936f702_1_87"/>
          <p:cNvPicPr preferRelativeResize="0"/>
          <p:nvPr/>
        </p:nvPicPr>
        <p:blipFill rotWithShape="1">
          <a:blip r:embed="rId3">
            <a:alphaModFix/>
          </a:blip>
          <a:srcRect b="0" l="0" r="0" t="0"/>
          <a:stretch/>
        </p:blipFill>
        <p:spPr>
          <a:xfrm>
            <a:off x="4563150" y="1288961"/>
            <a:ext cx="7628849" cy="4291227"/>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5000"/>
                                        <p:tgtEl>
                                          <p:spTgt spid="3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NU London Templates">
  <a:themeElements>
    <a:clrScheme name="NU London 2023">
      <a:dk1>
        <a:srgbClr val="000000"/>
      </a:dk1>
      <a:lt1>
        <a:srgbClr val="FFFFFF"/>
      </a:lt1>
      <a:dk2>
        <a:srgbClr val="000000"/>
      </a:dk2>
      <a:lt2>
        <a:srgbClr val="FFFFFF"/>
      </a:lt2>
      <a:accent1>
        <a:srgbClr val="C8102E"/>
      </a:accent1>
      <a:accent2>
        <a:srgbClr val="0C3354"/>
      </a:accent2>
      <a:accent3>
        <a:srgbClr val="609F80"/>
      </a:accent3>
      <a:accent4>
        <a:srgbClr val="FF854F"/>
      </a:accent4>
      <a:accent5>
        <a:srgbClr val="61B6D0"/>
      </a:accent5>
      <a:accent6>
        <a:srgbClr val="FFC34B"/>
      </a:accent6>
      <a:hlink>
        <a:srgbClr val="FFFFFF"/>
      </a:hlink>
      <a:folHlink>
        <a:srgbClr val="C8102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NU London Templates">
  <a:themeElements>
    <a:clrScheme name="NU London 2023">
      <a:dk1>
        <a:srgbClr val="000000"/>
      </a:dk1>
      <a:lt1>
        <a:srgbClr val="FFFFFF"/>
      </a:lt1>
      <a:dk2>
        <a:srgbClr val="000000"/>
      </a:dk2>
      <a:lt2>
        <a:srgbClr val="FFFFFF"/>
      </a:lt2>
      <a:accent1>
        <a:srgbClr val="C8102E"/>
      </a:accent1>
      <a:accent2>
        <a:srgbClr val="0C3354"/>
      </a:accent2>
      <a:accent3>
        <a:srgbClr val="609F80"/>
      </a:accent3>
      <a:accent4>
        <a:srgbClr val="FF854F"/>
      </a:accent4>
      <a:accent5>
        <a:srgbClr val="61B6D0"/>
      </a:accent5>
      <a:accent6>
        <a:srgbClr val="FFC34B"/>
      </a:accent6>
      <a:hlink>
        <a:srgbClr val="FFFFFF"/>
      </a:hlink>
      <a:folHlink>
        <a:srgbClr val="C8102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Motyw pakietu Office">
  <a:themeElements>
    <a:clrScheme name="Pakiet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2023-07-10T08:42:05Z</dcterms:created>
  <dc:creator>Ellena Saunders</dc:creator>
</cp:coreProperties>
</file>